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25ECD0-D63A-4826-B67D-043D33DE6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2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2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84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99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C69B0-59B5-4FC0-89C9-2B49DA452940}" type="slidenum">
              <a:rPr lang="pt-BR" altLang="pt-BR" sz="1400" smtClean="0"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cs typeface="DejaVu Sans" panose="020B0603030804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3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83E2-57E0-475F-ABBD-FAFF72247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9B5D-771F-4197-A5E7-758CCEF24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C572-41F5-4CE1-8616-B98415BFE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95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8A2D-022A-4BAF-84A5-0281D8669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61CA-C658-4787-B05B-B38EBD3B4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707D-B0D3-49CA-A914-E0211C075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FCB7-51F9-4E2C-87A6-D9D687376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8CB8-0D9D-4458-9BB0-79B43D035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B406-B7D1-4072-9BB5-0600A1D99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BCBE-FE0C-45D4-94ED-0498F8A6D8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05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BC55-6179-441D-85DE-55C8F1D36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CF3E-5FE2-4323-8E8E-8DDAC7FC1D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  <a:p>
            <a:pPr lvl="4"/>
            <a:r>
              <a:rPr lang="en-GB" altLang="pt-BR"/>
              <a:t>8.º Nível da estrutura de tópicos</a:t>
            </a:r>
          </a:p>
          <a:p>
            <a:pPr lvl="4"/>
            <a:r>
              <a:rPr lang="en-GB" altLang="pt-BR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755A3D0-8921-4E07-8AFD-FE62A5D64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633D-5C2F-94EC-9D37-634869F6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1" y="2486595"/>
            <a:ext cx="8929562" cy="1258888"/>
          </a:xfrm>
        </p:spPr>
        <p:txBody>
          <a:bodyPr/>
          <a:lstStyle/>
          <a:p>
            <a:r>
              <a:rPr lang="pt-BR" dirty="0"/>
              <a:t>Título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4FE8F6-85FC-D614-4676-4C52B8AE1F16}"/>
              </a:ext>
            </a:extLst>
          </p:cNvPr>
          <p:cNvSpPr txBox="1">
            <a:spLocks/>
          </p:cNvSpPr>
          <p:nvPr/>
        </p:nvSpPr>
        <p:spPr bwMode="auto">
          <a:xfrm>
            <a:off x="719832" y="3116039"/>
            <a:ext cx="8929562" cy="32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/>
            <a:r>
              <a:rPr lang="pt-BR" sz="2800" dirty="0"/>
              <a:t>Autor 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  <a:p>
            <a:pPr algn="r"/>
            <a:r>
              <a:rPr lang="pt-BR" sz="2800" dirty="0"/>
              <a:t>Autor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0844"/>
            <a:ext cx="5414724" cy="15749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ECADEE2-0524-4705-A957-CC7347A46959}"/>
              </a:ext>
            </a:extLst>
          </p:cNvPr>
          <p:cNvCxnSpPr/>
          <p:nvPr/>
        </p:nvCxnSpPr>
        <p:spPr bwMode="auto">
          <a:xfrm>
            <a:off x="0" y="2195661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BD06143-66D6-4FD1-A079-4D9C21AD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6540500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FDDB609-9299-4279-81F3-1E123F22624F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193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71834"/>
            <a:ext cx="2341337" cy="6810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B905396-432F-4D49-AE54-34ADBD9C7D12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6956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2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55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0" y="7024961"/>
            <a:ext cx="10080625" cy="528362"/>
          </a:xfrm>
          <a:prstGeom prst="roundRect">
            <a:avLst>
              <a:gd name="adj" fmla="val 167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-3175" y="7018609"/>
            <a:ext cx="9867900" cy="6352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143768" y="7067053"/>
            <a:ext cx="9720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spcAft>
                <a:spcPct val="0"/>
              </a:spcAft>
              <a:buClrTx/>
              <a:buFontTx/>
              <a:buNone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Nome (s) do (s)  pesquisador (es)</a:t>
            </a:r>
            <a:b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</a:rPr>
              <a:t>Instituição e e-mail do pesquisador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2289BB-9806-4CE3-81AF-7E79FD49D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39841"/>
            <a:ext cx="2808312" cy="816832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8EFB2C2-5668-4BE1-BF7A-89079ADC0EA1}"/>
              </a:ext>
            </a:extLst>
          </p:cNvPr>
          <p:cNvCxnSpPr/>
          <p:nvPr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3423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9BFCF6-AA1B-4304-AC3A-0106FE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2411685"/>
            <a:ext cx="6420874" cy="18675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72CE3F-2029-4357-9933-5C24569B28D8}"/>
              </a:ext>
            </a:extLst>
          </p:cNvPr>
          <p:cNvCxnSpPr/>
          <p:nvPr/>
        </p:nvCxnSpPr>
        <p:spPr bwMode="auto">
          <a:xfrm>
            <a:off x="-1" y="1907629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9AE48A-59BE-4296-96A0-5966A17C1818}"/>
              </a:ext>
            </a:extLst>
          </p:cNvPr>
          <p:cNvCxnSpPr/>
          <p:nvPr/>
        </p:nvCxnSpPr>
        <p:spPr bwMode="auto">
          <a:xfrm>
            <a:off x="-1" y="5652045"/>
            <a:ext cx="1008062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FD87E3E-FD1C-4A26-BA77-030A8A43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" y="5868069"/>
            <a:ext cx="9763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8FB4913044A44E96CDE9FBB05F17AF" ma:contentTypeVersion="2" ma:contentTypeDescription="Crie um novo documento." ma:contentTypeScope="" ma:versionID="7dff6ca4d990f048abe0206983a1641d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3212cacbc495c0328e4ed9891fcab4a8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Q2MPMETMKQAM-1416810404-80</_dlc_DocId>
    <_dlc_DocIdUrl xmlns="74605401-ef82-4e58-8e01-df55332c0536">
      <Url>https://www.univali.br/escolas/escola-de-negocios-educacao-e-comunicacao/forum-cientifico-de-gastronomia-turismo-e-hotelaria/_layouts/15/DocIdRedir.aspx?ID=Q2MPMETMKQAM-1416810404-80</Url>
      <Description>Q2MPMETMKQAM-1416810404-80</Description>
    </_dlc_DocIdUrl>
  </documentManagement>
</p:properties>
</file>

<file path=customXml/itemProps1.xml><?xml version="1.0" encoding="utf-8"?>
<ds:datastoreItem xmlns:ds="http://schemas.openxmlformats.org/officeDocument/2006/customXml" ds:itemID="{3E222F5A-40B3-4641-9069-7427B4E79BB4}"/>
</file>

<file path=customXml/itemProps2.xml><?xml version="1.0" encoding="utf-8"?>
<ds:datastoreItem xmlns:ds="http://schemas.openxmlformats.org/officeDocument/2006/customXml" ds:itemID="{0AB9E570-A6BF-43F1-B9D1-AD0D1DE14200}"/>
</file>

<file path=customXml/itemProps3.xml><?xml version="1.0" encoding="utf-8"?>
<ds:datastoreItem xmlns:ds="http://schemas.openxmlformats.org/officeDocument/2006/customXml" ds:itemID="{963D1147-6322-43B2-90E6-864C18FE365B}"/>
</file>

<file path=customXml/itemProps4.xml><?xml version="1.0" encoding="utf-8"?>
<ds:datastoreItem xmlns:ds="http://schemas.openxmlformats.org/officeDocument/2006/customXml" ds:itemID="{D53EF0E0-B762-4971-8B72-93DEFA955D95}"/>
</file>

<file path=docProps/app.xml><?xml version="1.0" encoding="utf-8"?>
<Properties xmlns="http://schemas.openxmlformats.org/officeDocument/2006/extended-properties" xmlns:vt="http://schemas.openxmlformats.org/officeDocument/2006/docPropsVTypes">
  <TotalTime>34514</TotalTime>
  <Words>101</Words>
  <Application>Microsoft Office PowerPoint</Application>
  <PresentationFormat>Personalizar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- XII FCGTURH</dc:title>
  <dc:creator>ASSTEC</dc:creator>
  <cp:lastModifiedBy>Renato Buchele Rodrigues</cp:lastModifiedBy>
  <cp:revision>19</cp:revision>
  <cp:lastPrinted>1601-01-01T00:00:00Z</cp:lastPrinted>
  <dcterms:created xsi:type="dcterms:W3CDTF">2015-12-02T19:07:44Z</dcterms:created>
  <dcterms:modified xsi:type="dcterms:W3CDTF">2024-09-10T20:52:27Z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0x0101006B8FB4913044A44E96CDE9FBB05F17AF</vt:lpwstr>
  </property>
  <property fmtid="{D5CDD505-2E9C-101B-9397-08002B2CF9AE}" pid="3" name="_dlc_DocIdItemGuid">
    <vt:lpwstr>1c9e6cb7-854b-4b5d-a408-37bb7a60816a</vt:lpwstr>
  </property>
</Properties>
</file>