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09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134C7-0939-42D1-832E-E03A29EB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176020-4F01-4F7C-AB91-FE9E4791F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00F4C9-8563-4158-8C89-914F76CC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F4B83F-4451-4C5E-9B4E-C415C353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29317C-5DFD-456E-B23E-C2C1B8D2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50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150A9-F45C-442D-9611-FB36BCF8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EF00D4-A7CA-48CB-9CDE-4538FC813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369C65-8CF5-4FEA-B51E-137ABE88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71AA42-82C5-4375-BBC2-F1E3D8C1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AF2E6E-ECC0-433F-8FCE-1A564B93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2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490A65-D634-4E11-B925-30CB8F223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22EF20-695F-40D4-8CD9-DB5C03974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B0A7BB-0448-4484-9B9D-0F4BF201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1C88DC-60E4-42C3-B0FA-76EA3101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7BEF9D-FEFE-4892-9E7E-E21F89CD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05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565A2-3243-4D17-BA0C-BCA07B3E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0DCF4E-23B8-4D54-AFCD-87AB4914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208392-D06C-4A6F-9079-55E8A8DA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798F07-622E-41BE-B6DA-E601286D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B83E64-F2E7-4AE0-87D4-96CCDDCA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79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D2ACD-371E-4FFA-A63C-A5393117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A46F13-50E9-402F-AEAC-F20E472DF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93E76A-642D-4A5D-BE66-4D3D9287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DE7430-D4C3-414A-9C29-71C4D0BD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21C955-6042-4AEA-BFD0-7B8F83DD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88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E9056-E1EC-4FA5-973C-7CA45251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34A2C-3C76-4AB4-A15F-78010843F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4F8368-EE7A-41E8-9563-AFD7E0CE2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9A92FF-EC3D-4B66-AAB6-6C54424F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636F63-D9D9-400B-8B8E-8BDE7F26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68A576-D2D8-42E1-8103-396344CE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01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E13A0-AE3D-4725-AA9A-C63F162C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31EEC-E74D-46C3-9702-42B9859C0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3C170D-1C85-4F7C-9EAE-E7B7BADF7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7ACEE7-9FB2-4D92-90E3-4CA994140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FD44C65-0FC8-462D-835A-2FE4B76F9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1E7AE39-70B2-4F56-B359-ADA3D900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0D08862-22D9-4F08-B29B-CD1FE617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B945B2-0AEE-4644-A33B-041CAA4D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1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EC090-D090-42EC-9D90-0C65FAE8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F165183-1903-42C0-A0F4-0E7EF51D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DEA897-59EC-4352-8D7F-DFF6ACC5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97F16C-98C8-471F-8059-A5E053EE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2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A7B46-C066-40CC-BCB3-2511D160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EFC2BE7-4996-4695-B10B-D88C7F0DF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F41462-C8C1-460B-8230-E49779C0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42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E816-21F8-4368-BBB1-D4192381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5782B7-F095-4FD5-9DE4-B972C55DA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E7EE37-7AF4-45A0-BCB2-ABD34F5BD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8993DF-639D-47D4-9829-A797A956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F7ACDF-49BE-4AB9-A168-0D5E857F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6957C1-ED62-4DAE-88C9-7806DA97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80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40378-8A4B-41D6-B008-2A524EFA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36B1A65-09A3-4C41-8287-8954F39E6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6D1135-E213-4A23-92B2-DB3B14E82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0E47AB-9B6D-4424-B70D-13134049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C232A9-59FB-4743-ADAA-3DAB18C3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66A8E2-7FF4-43FC-8F9C-2E18C3C4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77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43CF73E-AF65-4D1C-8D4C-4D2380E0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353BD3-6D52-4EDC-AE38-A37041D17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7560AB-0DC0-459F-B35B-76EBC2FED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5C69-DEBE-4B37-BF21-46D4DBE513EF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AD8DC-F364-4F08-B3F1-27EBA247E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53A8F9-999B-469E-BCB5-B6B15169F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E2E4-1CCE-4BEC-99B5-D45A4ABA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02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CDA47FD-C911-4DFF-958F-C6544456BA95}"/>
              </a:ext>
            </a:extLst>
          </p:cNvPr>
          <p:cNvSpPr txBox="1">
            <a:spLocks/>
          </p:cNvSpPr>
          <p:nvPr/>
        </p:nvSpPr>
        <p:spPr>
          <a:xfrm>
            <a:off x="1631219" y="2704271"/>
            <a:ext cx="8929562" cy="1258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Título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46B99DC-2E76-4CE7-98D4-AAF22D3B1234}"/>
              </a:ext>
            </a:extLst>
          </p:cNvPr>
          <p:cNvSpPr txBox="1">
            <a:spLocks/>
          </p:cNvSpPr>
          <p:nvPr/>
        </p:nvSpPr>
        <p:spPr bwMode="auto">
          <a:xfrm>
            <a:off x="771892" y="3963159"/>
            <a:ext cx="10678696" cy="145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pt-BR" sz="2800" dirty="0"/>
              <a:t>Autor (a): </a:t>
            </a:r>
          </a:p>
          <a:p>
            <a:r>
              <a:rPr lang="pt-BR" sz="2800" dirty="0"/>
              <a:t>Autor (a): </a:t>
            </a:r>
          </a:p>
          <a:p>
            <a:r>
              <a:rPr lang="pt-BR" sz="2800" dirty="0"/>
              <a:t>Autor (a):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5854CDF-24EE-4E49-8F37-3263838D3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3329" r="14269" b="23329"/>
          <a:stretch/>
        </p:blipFill>
        <p:spPr>
          <a:xfrm>
            <a:off x="4369255" y="409965"/>
            <a:ext cx="3483970" cy="25337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8EBBC81-915D-423E-8286-AA6303EBD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625"/>
            <a:ext cx="12222480" cy="14373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A41C9FB-6538-473A-A38E-FAADBCCAFA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9"/>
          <a:stretch/>
        </p:blipFill>
        <p:spPr>
          <a:xfrm>
            <a:off x="-30480" y="0"/>
            <a:ext cx="12222480" cy="1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>
            <a:extLst>
              <a:ext uri="{FF2B5EF4-FFF2-40B4-BE49-F238E27FC236}">
                <a16:creationId xmlns:a16="http://schemas.microsoft.com/office/drawing/2014/main" id="{AA8FA554-11D9-4C14-8C57-AD7B7702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240992"/>
            <a:ext cx="12192000" cy="646079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AC27DDCD-1460-42B8-AAFC-207E05DF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143" y="6240993"/>
            <a:ext cx="9720584" cy="61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F24F9C0-CC3F-41FC-BFCA-D155C94B2100}"/>
              </a:ext>
            </a:extLst>
          </p:cNvPr>
          <p:cNvCxnSpPr/>
          <p:nvPr/>
        </p:nvCxnSpPr>
        <p:spPr bwMode="auto">
          <a:xfrm>
            <a:off x="0" y="1727642"/>
            <a:ext cx="12192000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9F89313D-368E-42F3-9864-EB061EC9A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3329" r="14269" b="23329"/>
          <a:stretch/>
        </p:blipFill>
        <p:spPr>
          <a:xfrm>
            <a:off x="10101959" y="230534"/>
            <a:ext cx="1851996" cy="134690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ED8927C-4C4A-4BB8-B041-13D4DFCCED98}"/>
              </a:ext>
            </a:extLst>
          </p:cNvPr>
          <p:cNvSpPr txBox="1">
            <a:spLocks/>
          </p:cNvSpPr>
          <p:nvPr/>
        </p:nvSpPr>
        <p:spPr>
          <a:xfrm>
            <a:off x="741471" y="230534"/>
            <a:ext cx="8929562" cy="1258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Tópico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28B2619-F345-405A-BF89-A0B4956C6CBA}"/>
              </a:ext>
            </a:extLst>
          </p:cNvPr>
          <p:cNvSpPr txBox="1">
            <a:spLocks/>
          </p:cNvSpPr>
          <p:nvPr/>
        </p:nvSpPr>
        <p:spPr>
          <a:xfrm>
            <a:off x="741471" y="1962182"/>
            <a:ext cx="8806939" cy="5283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/>
              <a:t>Insira seu texto aqui...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22C8C54-258C-43DE-9E64-2907E88CE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993"/>
            <a:ext cx="5246629" cy="61700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DCCE3AB-7136-4F6C-B3CE-95E80E7A4225}"/>
              </a:ext>
            </a:extLst>
          </p:cNvPr>
          <p:cNvSpPr/>
          <p:nvPr/>
        </p:nvSpPr>
        <p:spPr>
          <a:xfrm>
            <a:off x="5246629" y="6240992"/>
            <a:ext cx="1067085" cy="617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08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>
            <a:extLst>
              <a:ext uri="{FF2B5EF4-FFF2-40B4-BE49-F238E27FC236}">
                <a16:creationId xmlns:a16="http://schemas.microsoft.com/office/drawing/2014/main" id="{AA8FA554-11D9-4C14-8C57-AD7B7702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240992"/>
            <a:ext cx="12192000" cy="646079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AC27DDCD-1460-42B8-AAFC-207E05DF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143" y="6240993"/>
            <a:ext cx="9720584" cy="61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F24F9C0-CC3F-41FC-BFCA-D155C94B2100}"/>
              </a:ext>
            </a:extLst>
          </p:cNvPr>
          <p:cNvCxnSpPr/>
          <p:nvPr/>
        </p:nvCxnSpPr>
        <p:spPr bwMode="auto">
          <a:xfrm>
            <a:off x="0" y="1727642"/>
            <a:ext cx="12192000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9F89313D-368E-42F3-9864-EB061EC9A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3329" r="14269" b="23329"/>
          <a:stretch/>
        </p:blipFill>
        <p:spPr>
          <a:xfrm>
            <a:off x="10101959" y="230534"/>
            <a:ext cx="1851996" cy="134690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ED8927C-4C4A-4BB8-B041-13D4DFCCED98}"/>
              </a:ext>
            </a:extLst>
          </p:cNvPr>
          <p:cNvSpPr txBox="1">
            <a:spLocks/>
          </p:cNvSpPr>
          <p:nvPr/>
        </p:nvSpPr>
        <p:spPr>
          <a:xfrm>
            <a:off x="741471" y="230534"/>
            <a:ext cx="8929562" cy="1258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Tópico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28B2619-F345-405A-BF89-A0B4956C6CBA}"/>
              </a:ext>
            </a:extLst>
          </p:cNvPr>
          <p:cNvSpPr txBox="1">
            <a:spLocks/>
          </p:cNvSpPr>
          <p:nvPr/>
        </p:nvSpPr>
        <p:spPr>
          <a:xfrm>
            <a:off x="741471" y="1962182"/>
            <a:ext cx="8806939" cy="5283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/>
              <a:t>Insira seu texto aqui...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22C8C54-258C-43DE-9E64-2907E88CE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993"/>
            <a:ext cx="5246629" cy="61700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DCCE3AB-7136-4F6C-B3CE-95E80E7A4225}"/>
              </a:ext>
            </a:extLst>
          </p:cNvPr>
          <p:cNvSpPr/>
          <p:nvPr/>
        </p:nvSpPr>
        <p:spPr>
          <a:xfrm>
            <a:off x="5246629" y="6240992"/>
            <a:ext cx="1067085" cy="617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37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>
            <a:extLst>
              <a:ext uri="{FF2B5EF4-FFF2-40B4-BE49-F238E27FC236}">
                <a16:creationId xmlns:a16="http://schemas.microsoft.com/office/drawing/2014/main" id="{AA8FA554-11D9-4C14-8C57-AD7B7702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240992"/>
            <a:ext cx="12192000" cy="646079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AC27DDCD-1460-42B8-AAFC-207E05DF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143" y="6240993"/>
            <a:ext cx="9720584" cy="61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F24F9C0-CC3F-41FC-BFCA-D155C94B2100}"/>
              </a:ext>
            </a:extLst>
          </p:cNvPr>
          <p:cNvCxnSpPr/>
          <p:nvPr/>
        </p:nvCxnSpPr>
        <p:spPr bwMode="auto">
          <a:xfrm>
            <a:off x="0" y="1727642"/>
            <a:ext cx="12192000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9F89313D-368E-42F3-9864-EB061EC9A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3329" r="14269" b="23329"/>
          <a:stretch/>
        </p:blipFill>
        <p:spPr>
          <a:xfrm>
            <a:off x="10101959" y="230534"/>
            <a:ext cx="1851996" cy="134690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ED8927C-4C4A-4BB8-B041-13D4DFCCED98}"/>
              </a:ext>
            </a:extLst>
          </p:cNvPr>
          <p:cNvSpPr txBox="1">
            <a:spLocks/>
          </p:cNvSpPr>
          <p:nvPr/>
        </p:nvSpPr>
        <p:spPr>
          <a:xfrm>
            <a:off x="741471" y="230534"/>
            <a:ext cx="8929562" cy="1258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Tópico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28B2619-F345-405A-BF89-A0B4956C6CBA}"/>
              </a:ext>
            </a:extLst>
          </p:cNvPr>
          <p:cNvSpPr txBox="1">
            <a:spLocks/>
          </p:cNvSpPr>
          <p:nvPr/>
        </p:nvSpPr>
        <p:spPr>
          <a:xfrm>
            <a:off x="741471" y="1962182"/>
            <a:ext cx="8806939" cy="5283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/>
              <a:t>Insira seu texto aqui...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22C8C54-258C-43DE-9E64-2907E88CE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993"/>
            <a:ext cx="5246629" cy="61700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DCCE3AB-7136-4F6C-B3CE-95E80E7A4225}"/>
              </a:ext>
            </a:extLst>
          </p:cNvPr>
          <p:cNvSpPr/>
          <p:nvPr/>
        </p:nvSpPr>
        <p:spPr>
          <a:xfrm>
            <a:off x="5246629" y="6240992"/>
            <a:ext cx="1067085" cy="617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39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>
            <a:extLst>
              <a:ext uri="{FF2B5EF4-FFF2-40B4-BE49-F238E27FC236}">
                <a16:creationId xmlns:a16="http://schemas.microsoft.com/office/drawing/2014/main" id="{AA8FA554-11D9-4C14-8C57-AD7B7702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240992"/>
            <a:ext cx="12192000" cy="646079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AC27DDCD-1460-42B8-AAFC-207E05DF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143" y="6240993"/>
            <a:ext cx="9720584" cy="61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F24F9C0-CC3F-41FC-BFCA-D155C94B2100}"/>
              </a:ext>
            </a:extLst>
          </p:cNvPr>
          <p:cNvCxnSpPr/>
          <p:nvPr/>
        </p:nvCxnSpPr>
        <p:spPr bwMode="auto">
          <a:xfrm>
            <a:off x="0" y="1727642"/>
            <a:ext cx="12192000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9F89313D-368E-42F3-9864-EB061EC9A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3329" r="14269" b="23329"/>
          <a:stretch/>
        </p:blipFill>
        <p:spPr>
          <a:xfrm>
            <a:off x="10101959" y="230534"/>
            <a:ext cx="1851996" cy="134690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ED8927C-4C4A-4BB8-B041-13D4DFCCED98}"/>
              </a:ext>
            </a:extLst>
          </p:cNvPr>
          <p:cNvSpPr txBox="1">
            <a:spLocks/>
          </p:cNvSpPr>
          <p:nvPr/>
        </p:nvSpPr>
        <p:spPr>
          <a:xfrm>
            <a:off x="741471" y="230534"/>
            <a:ext cx="8929562" cy="1258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/>
              <a:t>Tópico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28B2619-F345-405A-BF89-A0B4956C6CBA}"/>
              </a:ext>
            </a:extLst>
          </p:cNvPr>
          <p:cNvSpPr txBox="1">
            <a:spLocks/>
          </p:cNvSpPr>
          <p:nvPr/>
        </p:nvSpPr>
        <p:spPr>
          <a:xfrm>
            <a:off x="741471" y="1962182"/>
            <a:ext cx="8806939" cy="5283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/>
              <a:t>Insira seu texto aqui...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22C8C54-258C-43DE-9E64-2907E88CE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0993"/>
            <a:ext cx="5246629" cy="61700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DCCE3AB-7136-4F6C-B3CE-95E80E7A4225}"/>
              </a:ext>
            </a:extLst>
          </p:cNvPr>
          <p:cNvSpPr/>
          <p:nvPr/>
        </p:nvSpPr>
        <p:spPr>
          <a:xfrm>
            <a:off x="5246629" y="6240992"/>
            <a:ext cx="1067085" cy="617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18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CDA47FD-C911-4DFF-958F-C6544456BA95}"/>
              </a:ext>
            </a:extLst>
          </p:cNvPr>
          <p:cNvSpPr txBox="1">
            <a:spLocks/>
          </p:cNvSpPr>
          <p:nvPr/>
        </p:nvSpPr>
        <p:spPr>
          <a:xfrm>
            <a:off x="1631219" y="2704271"/>
            <a:ext cx="8929562" cy="1258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Obrigado(a).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46B99DC-2E76-4CE7-98D4-AAF22D3B1234}"/>
              </a:ext>
            </a:extLst>
          </p:cNvPr>
          <p:cNvSpPr txBox="1">
            <a:spLocks/>
          </p:cNvSpPr>
          <p:nvPr/>
        </p:nvSpPr>
        <p:spPr bwMode="auto">
          <a:xfrm>
            <a:off x="771892" y="3963159"/>
            <a:ext cx="10678696" cy="145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pt-BR" sz="2800" dirty="0"/>
              <a:t>Autor (a): </a:t>
            </a:r>
          </a:p>
          <a:p>
            <a:r>
              <a:rPr lang="pt-BR" sz="2800" dirty="0"/>
              <a:t>Autor (a): </a:t>
            </a:r>
          </a:p>
          <a:p>
            <a:r>
              <a:rPr lang="pt-BR" sz="2800" dirty="0"/>
              <a:t>Autor (a):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5854CDF-24EE-4E49-8F37-3263838D3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3329" r="14269" b="23329"/>
          <a:stretch/>
        </p:blipFill>
        <p:spPr>
          <a:xfrm>
            <a:off x="4369255" y="333765"/>
            <a:ext cx="3483970" cy="25337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8EBBC81-915D-423E-8286-AA6303EBD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625"/>
            <a:ext cx="12222480" cy="14373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59F14D-EA37-484B-9415-5D33470AE5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9"/>
          <a:stretch/>
        </p:blipFill>
        <p:spPr>
          <a:xfrm>
            <a:off x="-30480" y="0"/>
            <a:ext cx="12222480" cy="1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05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72A58F1C64CC48A111119E4738B2D4" ma:contentTypeVersion="2" ma:contentTypeDescription="Crie um novo documento." ma:contentTypeScope="" ma:versionID="f0ef209829b5b260d0859b6faa0f4e43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2d2092676548cc6311dc4f416c1773d3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4605401-ef82-4e58-8e01-df55332c0536">Q2MPMETMKQAM-781447412-13</_dlc_DocId>
    <_dlc_DocIdUrl xmlns="74605401-ef82-4e58-8e01-df55332c0536">
      <Url>https://adminnovoportal.univali.br/escolas/escola-de-negocios-educacao-e-comunicacao/forum-cientifico-de-gastronomia-turismo-e-hotelaria/submissao/_layouts/15/DocIdRedir.aspx?ID=Q2MPMETMKQAM-781447412-13</Url>
      <Description>Q2MPMETMKQAM-781447412-13</Description>
    </_dlc_DocIdUrl>
    <Resumo xmlns="74605401-ef82-4e58-8e01-df55332c0536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D29443-8B0D-4AE3-BECB-5FFCD5CB84E4}"/>
</file>

<file path=customXml/itemProps2.xml><?xml version="1.0" encoding="utf-8"?>
<ds:datastoreItem xmlns:ds="http://schemas.openxmlformats.org/officeDocument/2006/customXml" ds:itemID="{2905984E-AA31-4FF1-B6BB-08DA19F83AD3}"/>
</file>

<file path=customXml/itemProps3.xml><?xml version="1.0" encoding="utf-8"?>
<ds:datastoreItem xmlns:ds="http://schemas.openxmlformats.org/officeDocument/2006/customXml" ds:itemID="{246C4C2B-7511-42CB-A859-7070B62DA019}"/>
</file>

<file path=customXml/itemProps4.xml><?xml version="1.0" encoding="utf-8"?>
<ds:datastoreItem xmlns:ds="http://schemas.openxmlformats.org/officeDocument/2006/customXml" ds:itemID="{08C52BB2-A366-43AB-AF10-592AB70792CD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Apresentação - FCGTURH/25</dc:title>
  <dc:creator>Renato Buchele Rodrigues</dc:creator>
  <cp:lastModifiedBy>Renato Buchele Rodrigues</cp:lastModifiedBy>
  <cp:revision>1</cp:revision>
  <dcterms:created xsi:type="dcterms:W3CDTF">2025-09-04T15:50:10Z</dcterms:created>
  <dcterms:modified xsi:type="dcterms:W3CDTF">2025-09-04T16:01:19Z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0x0101004672A58F1C64CC48A111119E4738B2D4</vt:lpwstr>
  </property>
  <property fmtid="{D5CDD505-2E9C-101B-9397-08002B2CF9AE}" pid="3" name="_dlc_DocIdItemGuid">
    <vt:lpwstr>60e140b4-1997-4fd7-b3e2-b593b5c40ffa</vt:lpwstr>
  </property>
</Properties>
</file>