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259" r:id="rId4"/>
    <p:sldId id="267" r:id="rId5"/>
    <p:sldId id="275" r:id="rId6"/>
    <p:sldId id="268" r:id="rId7"/>
    <p:sldId id="269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3BA"/>
    <a:srgbClr val="068D60"/>
    <a:srgbClr val="FEAF03"/>
    <a:srgbClr val="880093"/>
    <a:srgbClr val="AD00B2"/>
    <a:srgbClr val="FA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CF42F-6779-4CFB-BEBB-EBB9B1EB2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A03776-850C-DD20-FC79-BADA99A7C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9FFD66-8281-DCAF-139F-643A9D281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13044D-FA9C-4449-BFF4-F9BE05CA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B5DD63-F1BA-097E-BC5A-5C61011E7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34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03E32-FC50-B094-4CBE-DBDA7D7E4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BAF8FCD-0CE6-57EE-C736-7EAFECC24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CA6CEE-124B-3D58-9009-21695ACDA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7B9EF2-73C9-0B1D-E2CE-FCC14072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5BB6BF-34E7-8258-130A-6EFA36E9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22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E8971F-47A7-6131-B0E7-1730DE496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41AA67A-B5D4-96DB-BDEA-E6EA4536C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DDF76B-B5DD-61F9-E3C2-2AFDEB82E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DDD78F-D1F2-0A93-BCBC-9C91127ED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7F39A7-CBD2-E2BE-9FAA-A0D1B0BF8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32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3B0D9-180B-0AF3-7296-D955FAAB8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2410CE-7098-B531-C87D-2DCAFB62E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C982FB-CFB6-E3C6-2EA3-871C019AE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DDFE44-B7FF-42BA-A720-6C00EAC0B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6D259A-FBE5-6355-EB0F-E575429C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60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24A7E6-498A-CB8C-3002-A0DF13E2E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AD9952-D02E-290D-C02E-69564BB2F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F969D8-AEBE-AFEC-F44E-FBCD4A03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BCFE82-A301-AE0D-23B4-4CB4CCB04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A9730F-0192-2AAA-84B8-D82C17AC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15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16674-5B06-CFC8-D817-58A2D7CE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0EDE3A-CF86-AD7B-E047-9279D0694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05F6D19-05B5-F233-1A30-2BE881FE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55BE87-5ABD-5278-8EBA-04964A50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38C6363-2FA1-F044-979B-7B9B0BCC2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357A8C-1AD4-A693-77E7-45F0953BC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40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46864-2BF3-B9CA-DDC2-45348C297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97D0691-16F8-2BF7-1716-792E3EC12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D48D698-A882-CBE3-5E6E-D7C22BF7A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899F8F3-DBA7-0946-2E49-C58708EB4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51847AF-EAA1-D09F-6229-180B747AC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2662B7-CD4B-8257-3549-9961C605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D2A7636-A9B3-64AE-FD1C-F346A3A1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DFA1938-B330-54BE-68B8-8CD5B446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855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D7639A-F2C1-EDDD-758A-B430B7A50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AB11E59-A72B-9581-6BDC-6CCBE9C1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AE5842C-AD2F-D3E2-0A05-0DE80F6C7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6DAEEC-4170-B8F6-7C21-CF49D1CC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56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0EE620F-DDA4-8AF5-592C-34F26390B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A5362F8-E200-7A10-BD7B-ADB2B2C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67D70A8-85DA-D2F7-0861-62AC2781D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2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7B645-8333-BF89-A3A9-A4656658B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0BC6C1-3ECD-5817-1D03-3AB45A0B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BC7C73-8794-EFE8-C1C3-1402076C6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6B5074-6A6A-91BC-50CB-37A22ABF1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C8EA34-EE7D-8094-1CC0-447A10B53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20EF80-8BC9-50B7-A54B-A79A00CE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54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758AD-8DD1-65D1-1E9D-A472DCEF5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35FF023-77AE-6AB3-A5FE-3591FC15B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B05213-618B-E9EE-38AF-CF2ABD6AF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D26DD48-CEE8-0573-3400-5345D1874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E9722E-503F-FDB1-097F-63E5573F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535063-32EA-2B03-40CE-733417EA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47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E70F2F3-C6BF-04E2-AFA1-31027D98A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9529C9-6A9F-4C1C-432C-B8F26ADC4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09D074-849C-F16D-F2B1-91C4A1E5F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6E319-5F04-44CC-8E6E-C9F64A266B02}" type="datetimeFigureOut">
              <a:rPr lang="pt-BR" smtClean="0"/>
              <a:t>25/10/2024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A739CA-B4CA-D2F8-4938-1DCCC2660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424CB5-9BBA-9CFF-EC0D-53B8B7B0D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E6A95-A72F-43C4-BB7D-0B2E0C38DF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13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228619C0-2224-2238-61F5-C3763166BB1C}"/>
              </a:ext>
            </a:extLst>
          </p:cNvPr>
          <p:cNvSpPr/>
          <p:nvPr/>
        </p:nvSpPr>
        <p:spPr>
          <a:xfrm>
            <a:off x="0" y="5543550"/>
            <a:ext cx="12192000" cy="1329928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880093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5D2A65-CFFB-4D86-0501-EC5D5A30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6352" y="6008740"/>
            <a:ext cx="4401310" cy="599281"/>
          </a:xfrm>
        </p:spPr>
        <p:txBody>
          <a:bodyPr>
            <a:normAutofit fontScale="92500"/>
          </a:bodyPr>
          <a:lstStyle/>
          <a:p>
            <a:pPr algn="l"/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06, 07 e 08 de novembro de 2024</a:t>
            </a:r>
          </a:p>
        </p:txBody>
      </p:sp>
      <p:pic>
        <p:nvPicPr>
          <p:cNvPr id="5" name="Imagem 4" descr="Logotipo, Ícone&#10;&#10;Descrição gerada automaticamente">
            <a:extLst>
              <a:ext uri="{FF2B5EF4-FFF2-40B4-BE49-F238E27FC236}">
                <a16:creationId xmlns:a16="http://schemas.microsoft.com/office/drawing/2014/main" id="{3279A10E-C8CF-CA41-F618-A7C0180F09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195" y="5708603"/>
            <a:ext cx="1151187" cy="113442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915" y="5974509"/>
            <a:ext cx="1934696" cy="60261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81" y="1257053"/>
            <a:ext cx="4244541" cy="301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08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C6BBCC23-867A-2520-8657-8880ADC2ED0C}"/>
              </a:ext>
            </a:extLst>
          </p:cNvPr>
          <p:cNvSpPr/>
          <p:nvPr/>
        </p:nvSpPr>
        <p:spPr>
          <a:xfrm>
            <a:off x="0" y="5465618"/>
            <a:ext cx="12192000" cy="1392381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5328"/>
            <a:ext cx="9144000" cy="1586468"/>
          </a:xfrm>
        </p:spPr>
        <p:txBody>
          <a:bodyPr>
            <a:noAutofit/>
          </a:bodyPr>
          <a:lstStyle/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5D2A65-CFFB-4D86-0501-EC5D5A30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2211" y="5812610"/>
            <a:ext cx="7384473" cy="1655762"/>
          </a:xfrm>
        </p:spPr>
        <p:txBody>
          <a:bodyPr>
            <a:normAutofit/>
          </a:bodyPr>
          <a:lstStyle/>
          <a:p>
            <a:pPr algn="l"/>
            <a:r>
              <a:rPr lang="pt-BR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Apresentador: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CEE02C1-B59F-AA52-1A06-4A9E7519B0AA}"/>
              </a:ext>
            </a:extLst>
          </p:cNvPr>
          <p:cNvSpPr txBox="1">
            <a:spLocks/>
          </p:cNvSpPr>
          <p:nvPr/>
        </p:nvSpPr>
        <p:spPr>
          <a:xfrm>
            <a:off x="1524000" y="3791796"/>
            <a:ext cx="9144000" cy="6977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SUBTÍTULO (SE HOUVER)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A9BC7AD-7F34-5C1B-584F-6FA0B8F3DEC8}"/>
              </a:ext>
            </a:extLst>
          </p:cNvPr>
          <p:cNvSpPr txBox="1"/>
          <p:nvPr/>
        </p:nvSpPr>
        <p:spPr>
          <a:xfrm>
            <a:off x="9905171" y="470794"/>
            <a:ext cx="1799304" cy="7386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alt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da instituição de origem (Opcional)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0F56513C-D3D2-735E-BB08-B1A9FC15DC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287" y="5749506"/>
            <a:ext cx="1309935" cy="942453"/>
          </a:xfrm>
          <a:prstGeom prst="rect">
            <a:avLst/>
          </a:prstGeom>
        </p:spPr>
      </p:pic>
      <p:pic>
        <p:nvPicPr>
          <p:cNvPr id="12" name="Imagem 11" descr="Logotipo, Ícone&#10;&#10;Descrição gerada automaticamente">
            <a:extLst>
              <a:ext uri="{FF2B5EF4-FFF2-40B4-BE49-F238E27FC236}">
                <a16:creationId xmlns:a16="http://schemas.microsoft.com/office/drawing/2014/main" id="{A07D2C1F-FD6C-360B-1844-4D508DA923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0" y="5594597"/>
            <a:ext cx="1151187" cy="113442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63" y="16885"/>
            <a:ext cx="4721629" cy="1402464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914" y="5812610"/>
            <a:ext cx="1934696" cy="60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554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30067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332" y="1376808"/>
            <a:ext cx="3381336" cy="1325563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E9DF221C-FC91-E3A5-68A3-DD829E779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Problema de Pesquisa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Objetivo do Estudo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04015" cy="15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58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30067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360" y="1384593"/>
            <a:ext cx="6786879" cy="1325563"/>
          </a:xfrm>
        </p:spPr>
        <p:txBody>
          <a:bodyPr>
            <a:noAutofit/>
          </a:bodyPr>
          <a:lstStyle/>
          <a:p>
            <a:pPr algn="ctr"/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52528FA9-2881-DB0D-2D95-4422E27E46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Texto, Texto...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25"/>
            <a:ext cx="5035666" cy="149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420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09276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332" y="1376808"/>
            <a:ext cx="3381336" cy="1325563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E9DF221C-FC91-E3A5-68A3-DD829E779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Texto, Texto...</a:t>
            </a:r>
          </a:p>
          <a:p>
            <a:pPr marL="0" indent="0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62451" cy="15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09276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332" y="1376808"/>
            <a:ext cx="3381336" cy="1325563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DISCUSSÃO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E9DF221C-FC91-E3A5-68A3-DD829E779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Texto, Texto...</a:t>
            </a:r>
          </a:p>
          <a:p>
            <a:pPr marL="0" indent="0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37513" cy="149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73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22C50F0C-BEB3-25AC-DAF3-D10640C65C52}"/>
              </a:ext>
            </a:extLst>
          </p:cNvPr>
          <p:cNvSpPr/>
          <p:nvPr/>
        </p:nvSpPr>
        <p:spPr>
          <a:xfrm>
            <a:off x="0" y="1530067"/>
            <a:ext cx="12192000" cy="977480"/>
          </a:xfrm>
          <a:prstGeom prst="rect">
            <a:avLst/>
          </a:prstGeom>
          <a:solidFill>
            <a:srgbClr val="880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93E54F-8F19-6C66-3BA9-5B76F461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946" y="1356025"/>
            <a:ext cx="5592108" cy="1325563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E9DF221C-FC91-E3A5-68A3-DD829E779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173" y="2702371"/>
            <a:ext cx="7454572" cy="3832587"/>
          </a:xfrm>
        </p:spPr>
        <p:txBody>
          <a:bodyPr/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Texto, Texto...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BE0301C-D6CA-5842-CF33-8FD0E8741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146" y="2570207"/>
            <a:ext cx="2878758" cy="41339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933852C-9F72-D860-7841-BB3F5028A968}"/>
              </a:ext>
            </a:extLst>
          </p:cNvPr>
          <p:cNvSpPr txBox="1"/>
          <p:nvPr/>
        </p:nvSpPr>
        <p:spPr>
          <a:xfrm rot="19738981">
            <a:off x="8980373" y="3972423"/>
            <a:ext cx="301257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de imagem.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Opcional</a:t>
            </a:r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51226" cy="153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525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2962BAC42AD0B4A9034AE92747FBE73" ma:contentTypeVersion="2" ma:contentTypeDescription="Crie um novo documento." ma:contentTypeScope="" ma:versionID="32f63fb2896729c53b76cbd454592a99">
  <xsd:schema xmlns:xsd="http://www.w3.org/2001/XMLSchema" xmlns:xs="http://www.w3.org/2001/XMLSchema" xmlns:p="http://schemas.microsoft.com/office/2006/metadata/properties" xmlns:ns1="http://schemas.microsoft.com/sharepoint/v3" xmlns:ns2="74605401-ef82-4e58-8e01-df55332c0536" targetNamespace="http://schemas.microsoft.com/office/2006/metadata/properties" ma:root="true" ma:fieldsID="903c99802534e326d53a5a5e7f416562" ns1:_="" ns2:_="">
    <xsd:import namespace="http://schemas.microsoft.com/sharepoint/v3"/>
    <xsd:import namespace="74605401-ef82-4e58-8e01-df55332c053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Resumo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Agendamento de Data de Término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5401-ef82-4e58-8e01-df55332c0536" elementFormDefault="qualified">
    <xsd:import namespace="http://schemas.microsoft.com/office/2006/documentManagement/types"/>
    <xsd:import namespace="http://schemas.microsoft.com/office/infopath/2007/PartnerControls"/>
    <xsd:element name="Resumo" ma:index="10" nillable="true" ma:displayName="Resumo" ma:internalName="Resumo">
      <xsd:simpleType>
        <xsd:restriction base="dms:Note">
          <xsd:maxLength value="255"/>
        </xsd:restriction>
      </xsd:simpleType>
    </xsd:element>
    <xsd:element name="_dlc_DocId" ma:index="11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12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ID de Persistência" ma:description="Manter a ID ao adicion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Resumo xmlns="74605401-ef82-4e58-8e01-df55332c0536" xsi:nil="true"/>
    <PublishingStartDate xmlns="http://schemas.microsoft.com/sharepoint/v3" xsi:nil="true"/>
    <_dlc_DocId xmlns="74605401-ef82-4e58-8e01-df55332c0536">Q2MPMETMKQAM-1100-294</_dlc_DocId>
    <_dlc_DocIdUrl xmlns="74605401-ef82-4e58-8e01-df55332c0536">
      <Url>http://adminnovoportal.univali.br/eventos/direito-e-relacoes-internacionais/_layouts/15/DocIdRedir.aspx?ID=Q2MPMETMKQAM-1100-294</Url>
      <Description>Q2MPMETMKQAM-1100-294</Description>
    </_dlc_DocIdUrl>
  </documentManagement>
</p:properties>
</file>

<file path=customXml/itemProps1.xml><?xml version="1.0" encoding="utf-8"?>
<ds:datastoreItem xmlns:ds="http://schemas.openxmlformats.org/officeDocument/2006/customXml" ds:itemID="{CE082067-C7B8-4D7A-83B6-C0E605AFA2F4}"/>
</file>

<file path=customXml/itemProps2.xml><?xml version="1.0" encoding="utf-8"?>
<ds:datastoreItem xmlns:ds="http://schemas.openxmlformats.org/officeDocument/2006/customXml" ds:itemID="{5D6A55E7-51B9-42E1-B01F-769554275E31}"/>
</file>

<file path=customXml/itemProps3.xml><?xml version="1.0" encoding="utf-8"?>
<ds:datastoreItem xmlns:ds="http://schemas.openxmlformats.org/officeDocument/2006/customXml" ds:itemID="{8AE3DC8D-823A-46E7-BFA7-56DB792EC35C}"/>
</file>

<file path=customXml/itemProps4.xml><?xml version="1.0" encoding="utf-8"?>
<ds:datastoreItem xmlns:ds="http://schemas.openxmlformats.org/officeDocument/2006/customXml" ds:itemID="{ED01A14F-2DCA-401D-BD2B-70A76DFA3A65}"/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93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TÍTULO</vt:lpstr>
      <vt:lpstr>INTRODUÇÃO</vt:lpstr>
      <vt:lpstr>METODOLOGIA</vt:lpstr>
      <vt:lpstr>RESULTADOS</vt:lpstr>
      <vt:lpstr>DISCUSSÃO</vt:lpstr>
      <vt:lpstr>CONSIDERAÇÕES FINAIS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EDUCAÇÃO MÉDICA BRASILEIRA E SUA RELAÇÃO COM A INTERDISCIPLINARIDADE: UMA REVISÃO BIBLIOGRÁFICA</dc:title>
  <dc:creator>Thais</dc:creator>
  <cp:lastModifiedBy>Graziela Breitenbauch de Moura</cp:lastModifiedBy>
  <cp:revision>26</cp:revision>
  <dcterms:created xsi:type="dcterms:W3CDTF">2022-09-29T11:27:33Z</dcterms:created>
  <dcterms:modified xsi:type="dcterms:W3CDTF">2024-10-25T22:00:38Z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0x01010032962BAC42AD0B4A9034AE92747FBE73</vt:lpwstr>
  </property>
  <property fmtid="{D5CDD505-2E9C-101B-9397-08002B2CF9AE}" pid="3" name="_dlc_DocIdItemGuid">
    <vt:lpwstr>3b7c0f9f-328e-46f4-b45d-06baf28e3685</vt:lpwstr>
  </property>
</Properties>
</file>