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8288000" cy="10287000"/>
  <p:notesSz cx="6858000" cy="9144000"/>
  <p:embeddedFontLst>
    <p:embeddedFont>
      <p:font typeface="Open Sans Bold" charset="1" panose="020B0806030504020204"/>
      <p:regular r:id="rId8"/>
    </p:embeddedFont>
    <p:embeddedFont>
      <p:font typeface="Open Sans" charset="1" panose="020B0606030504020204"/>
      <p:regular r:id="rId9"/>
    </p:embeddedFont>
    <p:embeddedFont>
      <p:font typeface="Poppins Bold" charset="1" panose="00000800000000000000"/>
      <p:regular r:id="rId10"/>
    </p:embeddedFont>
    <p:embeddedFont>
      <p:font typeface="Poppins" charset="1" panose="0000050000000000000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8.fntdata"/><Relationship Id="rId13" Type="http://schemas.openxmlformats.org/officeDocument/2006/relationships/customXml" Target="../customXml/item2.xml"/><Relationship Id="rId3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customXml" Target="../customXml/item1.xml"/><Relationship Id="rId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11" Type="http://schemas.openxmlformats.org/officeDocument/2006/relationships/font" Target="fonts/font11.fntdata"/><Relationship Id="rId6" Type="http://schemas.openxmlformats.org/officeDocument/2006/relationships/slide" Target="slides/slide1.xml"/><Relationship Id="rId5" Type="http://schemas.openxmlformats.org/officeDocument/2006/relationships/tableStyles" Target="tableStyles.xml"/><Relationship Id="rId15" Type="http://schemas.openxmlformats.org/officeDocument/2006/relationships/customXml" Target="../customXml/item4.xml"/><Relationship Id="rId10" Type="http://schemas.openxmlformats.org/officeDocument/2006/relationships/font" Target="fonts/font10.fntdata"/><Relationship Id="rId4" Type="http://schemas.openxmlformats.org/officeDocument/2006/relationships/theme" Target="theme/theme1.xml"/><Relationship Id="rId9" Type="http://schemas.openxmlformats.org/officeDocument/2006/relationships/font" Target="fonts/font9.fntdata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AC8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4024323" cy="10287000"/>
          </a:xfrm>
          <a:custGeom>
            <a:avLst/>
            <a:gdLst/>
            <a:ahLst/>
            <a:cxnLst/>
            <a:rect r="r" b="b" t="t" l="l"/>
            <a:pathLst>
              <a:path h="10287000" w="4024323">
                <a:moveTo>
                  <a:pt x="0" y="0"/>
                </a:moveTo>
                <a:lnTo>
                  <a:pt x="4024323" y="0"/>
                </a:lnTo>
                <a:lnTo>
                  <a:pt x="402432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0000"/>
            </a:blip>
            <a:stretch>
              <a:fillRect l="-53658" t="-14312" r="-353425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95982" y="6568542"/>
            <a:ext cx="549041" cy="549041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731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anchor="ctr" rtlCol="false" tIns="36305" lIns="36305" bIns="36305" rIns="36305"/>
            <a:lstStyle/>
            <a:p>
              <a:pPr algn="ctr">
                <a:lnSpc>
                  <a:spcPts val="147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496213" y="6660560"/>
            <a:ext cx="348580" cy="365005"/>
          </a:xfrm>
          <a:custGeom>
            <a:avLst/>
            <a:gdLst/>
            <a:ahLst/>
            <a:cxnLst/>
            <a:rect r="r" b="b" t="t" l="l"/>
            <a:pathLst>
              <a:path h="365005" w="348580">
                <a:moveTo>
                  <a:pt x="0" y="0"/>
                </a:moveTo>
                <a:lnTo>
                  <a:pt x="348580" y="0"/>
                </a:lnTo>
                <a:lnTo>
                  <a:pt x="348580" y="365006"/>
                </a:lnTo>
                <a:lnTo>
                  <a:pt x="0" y="3650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41491" y="8652284"/>
            <a:ext cx="3141113" cy="1798368"/>
          </a:xfrm>
          <a:custGeom>
            <a:avLst/>
            <a:gdLst/>
            <a:ahLst/>
            <a:cxnLst/>
            <a:rect r="r" b="b" t="t" l="l"/>
            <a:pathLst>
              <a:path h="1798368" w="3141113">
                <a:moveTo>
                  <a:pt x="0" y="0"/>
                </a:moveTo>
                <a:lnTo>
                  <a:pt x="3141113" y="0"/>
                </a:lnTo>
                <a:lnTo>
                  <a:pt x="3141113" y="1798368"/>
                </a:lnTo>
                <a:lnTo>
                  <a:pt x="0" y="17983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16261" y="7918859"/>
            <a:ext cx="2451894" cy="763705"/>
          </a:xfrm>
          <a:custGeom>
            <a:avLst/>
            <a:gdLst/>
            <a:ahLst/>
            <a:cxnLst/>
            <a:rect r="r" b="b" t="t" l="l"/>
            <a:pathLst>
              <a:path h="763705" w="2451894">
                <a:moveTo>
                  <a:pt x="0" y="0"/>
                </a:moveTo>
                <a:lnTo>
                  <a:pt x="2451895" y="0"/>
                </a:lnTo>
                <a:lnTo>
                  <a:pt x="2451895" y="763705"/>
                </a:lnTo>
                <a:lnTo>
                  <a:pt x="0" y="76370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8543900" y="3856042"/>
            <a:ext cx="5246191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6143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Insert a subtitle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726685" y="2255620"/>
            <a:ext cx="6880622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6143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Enter a title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885209" y="6629809"/>
            <a:ext cx="1518791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599"/>
              </a:lnSpc>
            </a:pPr>
            <a:r>
              <a:rPr lang="en-US" sz="3999" b="true">
                <a:solidFill>
                  <a:srgbClr val="06143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Name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885209" y="7242584"/>
            <a:ext cx="2057995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061432"/>
                </a:solidFill>
                <a:latin typeface="Open Sans"/>
                <a:ea typeface="Open Sans"/>
                <a:cs typeface="Open Sans"/>
                <a:sym typeface="Open Sans"/>
              </a:rPr>
              <a:t>Institution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585502" y="0"/>
            <a:ext cx="2997102" cy="5979570"/>
            <a:chOff x="0" y="0"/>
            <a:chExt cx="3996136" cy="797276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996136" cy="3856947"/>
            </a:xfrm>
            <a:custGeom>
              <a:avLst/>
              <a:gdLst/>
              <a:ahLst/>
              <a:cxnLst/>
              <a:rect r="r" b="b" t="t" l="l"/>
              <a:pathLst>
                <a:path h="3856947" w="3996136">
                  <a:moveTo>
                    <a:pt x="0" y="0"/>
                  </a:moveTo>
                  <a:lnTo>
                    <a:pt x="3996136" y="0"/>
                  </a:lnTo>
                  <a:lnTo>
                    <a:pt x="3996136" y="3856947"/>
                  </a:lnTo>
                  <a:lnTo>
                    <a:pt x="0" y="38569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1804" r="0" b="-1804"/>
              </a:stretch>
            </a:blipFill>
          </p:spPr>
        </p:sp>
        <p:sp>
          <p:nvSpPr>
            <p:cNvPr name="AutoShape 15" id="15"/>
            <p:cNvSpPr/>
            <p:nvPr/>
          </p:nvSpPr>
          <p:spPr>
            <a:xfrm flipV="true">
              <a:off x="480" y="3738678"/>
              <a:ext cx="1398774" cy="2431"/>
            </a:xfrm>
            <a:prstGeom prst="line">
              <a:avLst/>
            </a:prstGeom>
            <a:ln cap="rnd" w="16187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6" id="16"/>
            <p:cNvSpPr/>
            <p:nvPr/>
          </p:nvSpPr>
          <p:spPr>
            <a:xfrm flipV="true">
              <a:off x="2598794" y="3729209"/>
              <a:ext cx="1397135" cy="9470"/>
            </a:xfrm>
            <a:prstGeom prst="line">
              <a:avLst/>
            </a:prstGeom>
            <a:ln cap="rnd" w="16187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7" id="17"/>
            <p:cNvSpPr txBox="true"/>
            <p:nvPr/>
          </p:nvSpPr>
          <p:spPr>
            <a:xfrm rot="0">
              <a:off x="1399254" y="3446942"/>
              <a:ext cx="1199540" cy="6310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53"/>
                </a:lnSpc>
              </a:pPr>
              <a:r>
                <a:rPr lang="en-US" b="true" sz="3391" spc="339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IV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4052422"/>
              <a:ext cx="3996136" cy="27352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58"/>
                </a:lnSpc>
              </a:pPr>
              <a:r>
                <a:rPr lang="en-US" b="true" sz="2872" spc="373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CONFERENCE </a:t>
              </a:r>
            </a:p>
            <a:p>
              <a:pPr algn="ctr">
                <a:lnSpc>
                  <a:spcPts val="1930"/>
                </a:lnSpc>
              </a:pPr>
              <a:r>
                <a:rPr lang="en-US" b="true" sz="1874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ON</a:t>
              </a:r>
            </a:p>
            <a:p>
              <a:pPr algn="ctr">
                <a:lnSpc>
                  <a:spcPts val="2982"/>
                </a:lnSpc>
              </a:pPr>
              <a:r>
                <a:rPr lang="en-US" b="true" sz="2895" spc="376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KNOWLEDGE</a:t>
              </a:r>
              <a:r>
                <a:rPr lang="en-US" b="true" sz="2895" spc="376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,</a:t>
              </a:r>
            </a:p>
            <a:p>
              <a:pPr algn="ctr">
                <a:lnSpc>
                  <a:spcPts val="3112"/>
                </a:lnSpc>
              </a:pPr>
              <a:r>
                <a:rPr lang="en-US" b="true" sz="3022" spc="302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INNOVATION</a:t>
              </a:r>
            </a:p>
            <a:p>
              <a:pPr algn="ctr">
                <a:lnSpc>
                  <a:spcPts val="2458"/>
                </a:lnSpc>
              </a:pPr>
              <a:r>
                <a:rPr lang="en-US" b="true" sz="2031" spc="203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AND</a:t>
              </a:r>
            </a:p>
            <a:p>
              <a:pPr algn="ctr">
                <a:lnSpc>
                  <a:spcPts val="2980"/>
                </a:lnSpc>
              </a:pPr>
              <a:r>
                <a:rPr lang="en-US" b="true" sz="2462" spc="246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SUSTAINABILITY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6915769"/>
              <a:ext cx="3995854" cy="10569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523"/>
                </a:lnSpc>
              </a:pPr>
              <a:r>
                <a:rPr lang="en-US" sz="1638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IN THE CONTEXT OF NATIONAL AND INTERNATIONAL SCIENCE, TECHNOLOGY AND INNOVATION (ST&amp;I)</a:t>
              </a: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1028700" y="6325542"/>
            <a:ext cx="819064" cy="657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38"/>
              </a:lnSpc>
            </a:pPr>
            <a:r>
              <a:rPr lang="en-US" sz="3812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07,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801240" y="6336782"/>
            <a:ext cx="678613" cy="657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38"/>
              </a:lnSpc>
            </a:pPr>
            <a:r>
              <a:rPr lang="en-US" sz="3812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08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094485" y="6336782"/>
            <a:ext cx="678613" cy="657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38"/>
              </a:lnSpc>
            </a:pPr>
            <a:r>
              <a:rPr lang="en-US" sz="3812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09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416176" y="6535565"/>
            <a:ext cx="671651" cy="3845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13"/>
              </a:lnSpc>
            </a:pPr>
            <a:r>
              <a:rPr lang="en-US" sz="2224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and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28700" y="6853393"/>
            <a:ext cx="2553504" cy="430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558"/>
              </a:lnSpc>
            </a:pPr>
            <a:r>
              <a:rPr lang="en-US" b="true" sz="2541" spc="-19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october 2024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AC8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234335" y="-1367073"/>
            <a:ext cx="6053665" cy="11621316"/>
          </a:xfrm>
          <a:custGeom>
            <a:avLst/>
            <a:gdLst/>
            <a:ahLst/>
            <a:cxnLst/>
            <a:rect r="r" b="b" t="t" l="l"/>
            <a:pathLst>
              <a:path h="11621316" w="6053665">
                <a:moveTo>
                  <a:pt x="0" y="0"/>
                </a:moveTo>
                <a:lnTo>
                  <a:pt x="6053665" y="0"/>
                </a:lnTo>
                <a:lnTo>
                  <a:pt x="6053665" y="11621316"/>
                </a:lnTo>
                <a:lnTo>
                  <a:pt x="0" y="116213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804" r="-98899" b="-180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272197" y="8570054"/>
            <a:ext cx="3516263" cy="1376492"/>
          </a:xfrm>
          <a:custGeom>
            <a:avLst/>
            <a:gdLst/>
            <a:ahLst/>
            <a:cxnLst/>
            <a:rect r="r" b="b" t="t" l="l"/>
            <a:pathLst>
              <a:path h="1376492" w="3516263">
                <a:moveTo>
                  <a:pt x="0" y="0"/>
                </a:moveTo>
                <a:lnTo>
                  <a:pt x="3516263" y="0"/>
                </a:lnTo>
                <a:lnTo>
                  <a:pt x="3516263" y="1376492"/>
                </a:lnTo>
                <a:lnTo>
                  <a:pt x="0" y="13764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787884" y="8262357"/>
            <a:ext cx="3484313" cy="1991886"/>
          </a:xfrm>
          <a:custGeom>
            <a:avLst/>
            <a:gdLst/>
            <a:ahLst/>
            <a:cxnLst/>
            <a:rect r="r" b="b" t="t" l="l"/>
            <a:pathLst>
              <a:path h="1991886" w="3484313">
                <a:moveTo>
                  <a:pt x="0" y="0"/>
                </a:moveTo>
                <a:lnTo>
                  <a:pt x="3484313" y="0"/>
                </a:lnTo>
                <a:lnTo>
                  <a:pt x="3484313" y="1991886"/>
                </a:lnTo>
                <a:lnTo>
                  <a:pt x="0" y="1991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366570" y="2151335"/>
            <a:ext cx="12905627" cy="2980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Insert a little text</a:t>
            </a:r>
          </a:p>
          <a:p>
            <a:pPr algn="l">
              <a:lnSpc>
                <a:spcPts val="4759"/>
              </a:lnSpc>
            </a:pPr>
          </a:p>
          <a:p>
            <a:pPr algn="l">
              <a:lnSpc>
                <a:spcPts val="4759"/>
              </a:lnSpc>
            </a:pPr>
          </a:p>
          <a:p>
            <a:pPr algn="l">
              <a:lnSpc>
                <a:spcPts val="4759"/>
              </a:lnSpc>
            </a:pPr>
          </a:p>
          <a:p>
            <a:pPr algn="l">
              <a:lnSpc>
                <a:spcPts val="4759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1366570" y="1079804"/>
            <a:ext cx="5921722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Insert a subtitle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5B75E9F102E364C8AEEF3066EBA1B75" ma:contentTypeVersion="1" ma:contentTypeDescription="Crie um novo documento." ma:contentTypeScope="" ma:versionID="52f6139dbd510f6cfe9b53c65cf49735">
  <xsd:schema xmlns:xsd="http://www.w3.org/2001/XMLSchema" xmlns:xs="http://www.w3.org/2001/XMLSchema" xmlns:p="http://schemas.microsoft.com/office/2006/metadata/properties" xmlns:ns1="http://schemas.microsoft.com/sharepoint/v3" xmlns:ns2="74605401-ef82-4e58-8e01-df55332c0536" targetNamespace="http://schemas.microsoft.com/office/2006/metadata/properties" ma:root="true" ma:fieldsID="24695812c2c35f891fedda0b95a99d61" ns1:_="" ns2:_="">
    <xsd:import namespace="http://schemas.microsoft.com/sharepoint/v3"/>
    <xsd:import namespace="74605401-ef82-4e58-8e01-df55332c0536"/>
    <xsd:element name="properties">
      <xsd:complexType>
        <xsd:sequence>
          <xsd:element name="documentManagement">
            <xsd:complexType>
              <xsd:all>
                <xsd:element ref="ns2:Resumo" minOccurs="0"/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2" nillable="true" ma:displayName="Agendamento de Data de Início" ma:description="" ma:hidden="true" ma:internalName="PublishingStartDate">
      <xsd:simpleType>
        <xsd:restriction base="dms:Unknown"/>
      </xsd:simpleType>
    </xsd:element>
    <xsd:element name="PublishingExpirationDate" ma:index="13" nillable="true" ma:displayName="Agendamento de Data de Término" ma:description="Data Final de Agendamento é uma coluna de site criada pelo recurso de Publicação. Ela é usada para especificar a data e a hora em que essa página não será mais exibida aos visitantes do site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605401-ef82-4e58-8e01-df55332c0536" elementFormDefault="qualified">
    <xsd:import namespace="http://schemas.microsoft.com/office/2006/documentManagement/types"/>
    <xsd:import namespace="http://schemas.microsoft.com/office/infopath/2007/PartnerControls"/>
    <xsd:element name="Resumo" ma:index="8" nillable="true" ma:displayName="Resumo" ma:internalName="Resumo">
      <xsd:simpleType>
        <xsd:restriction base="dms:Note">
          <xsd:maxLength value="255"/>
        </xsd:restriction>
      </xsd:simpleType>
    </xsd:element>
    <xsd:element name="_dlc_DocId" ma:index="9" nillable="true" ma:displayName="Valor da ID do Documento" ma:description="O valor da ID do documento atribuída a este item." ma:internalName="_dlc_DocId" ma:readOnly="true">
      <xsd:simpleType>
        <xsd:restriction base="dms:Text"/>
      </xsd:simpleType>
    </xsd:element>
    <xsd:element name="_dlc_DocIdUrl" ma:index="10" nillable="true" ma:displayName="ID do Documento" ma:description="Link permanente par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ID de Persistência" ma:description="Manter a ID ao adicionar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sumo xmlns="74605401-ef82-4e58-8e01-df55332c0536" xsi:nil="true"/>
    <PublishingExpirationDate xmlns="http://schemas.microsoft.com/sharepoint/v3" xsi:nil="true"/>
    <PublishingStartDate xmlns="http://schemas.microsoft.com/sharepoint/v3" xsi:nil="true"/>
    <_dlc_DocId xmlns="74605401-ef82-4e58-8e01-df55332c0536">Q2MPMETMKQAM-609351529-89</_dlc_DocId>
    <_dlc_DocIdUrl xmlns="74605401-ef82-4e58-8e01-df55332c0536">
      <Url>http://adminnovoportal.univali.br/eventos/empreendedorismo-e-inovacao/_layouts/15/DocIdRedir.aspx?ID=Q2MPMETMKQAM-609351529-89</Url>
      <Description>Q2MPMETMKQAM-609351529-89</Description>
    </_dlc_DocIdUrl>
  </documentManagement>
</p:properties>
</file>

<file path=customXml/itemProps1.xml><?xml version="1.0" encoding="utf-8"?>
<ds:datastoreItem xmlns:ds="http://schemas.openxmlformats.org/officeDocument/2006/customXml" ds:itemID="{3F420EAE-A2FC-4784-8D3A-2AF1681B23C5}"/>
</file>

<file path=customXml/itemProps2.xml><?xml version="1.0" encoding="utf-8"?>
<ds:datastoreItem xmlns:ds="http://schemas.openxmlformats.org/officeDocument/2006/customXml" ds:itemID="{73063150-422C-44B0-A7DD-53B48F5A0209}"/>
</file>

<file path=customXml/itemProps3.xml><?xml version="1.0" encoding="utf-8"?>
<ds:datastoreItem xmlns:ds="http://schemas.openxmlformats.org/officeDocument/2006/customXml" ds:itemID="{23AFE843-85AF-47AF-AA5E-4523264CCECD}"/>
</file>

<file path=customXml/itemProps4.xml><?xml version="1.0" encoding="utf-8"?>
<ds:datastoreItem xmlns:ds="http://schemas.openxmlformats.org/officeDocument/2006/customXml" ds:itemID="{10810627-C71F-4178-941B-F6E0F1EA3B3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Slides_IV Jornada</dc:title>
  <cp:revision>1</cp:revision>
  <dcterms:created xsi:type="dcterms:W3CDTF">2006-08-16T00:00:00Z</dcterms:created>
  <dcterms:modified xsi:type="dcterms:W3CDTF">2011-08-01T06:04:30Z</dcterms:modified>
  <dc:identifier>DAGPEFF_ajs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0x010100B5B75E9F102E364C8AEEF3066EBA1B75</vt:lpwstr>
  </property>
  <property fmtid="{D5CDD505-2E9C-101B-9397-08002B2CF9AE}" pid="3" name="_dlc_DocIdItemGuid">
    <vt:lpwstr>d2490319-7744-48d6-b48d-7523a91411ea</vt:lpwstr>
  </property>
</Properties>
</file>