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4020202020204" charset="0"/>
      <p:regular r:id="rId8"/>
    </p:embeddedFont>
    <p:embeddedFont>
      <p:font typeface="Open Sans Bold" panose="020B0604020202020204" charset="0"/>
      <p:regular r:id="rId9"/>
    </p:embeddedFont>
    <p:embeddedFont>
      <p:font typeface="Poppins" panose="020B0604020202020204" charset="0"/>
      <p:regular r:id="rId10"/>
    </p:embeddedFont>
    <p:embeddedFont>
      <p:font typeface="Poppins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customXml" Target="../customXml/item4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24323" cy="10450652"/>
            <a:chOff x="0" y="0"/>
            <a:chExt cx="5365763" cy="13934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5763" cy="13716000"/>
            </a:xfrm>
            <a:custGeom>
              <a:avLst/>
              <a:gdLst/>
              <a:ahLst/>
              <a:cxnLst/>
              <a:rect l="l" t="t" r="r" b="b"/>
              <a:pathLst>
                <a:path w="5365763" h="13716000">
                  <a:moveTo>
                    <a:pt x="0" y="0"/>
                  </a:moveTo>
                  <a:lnTo>
                    <a:pt x="5365763" y="0"/>
                  </a:lnTo>
                  <a:lnTo>
                    <a:pt x="536576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000"/>
              </a:blip>
              <a:stretch>
                <a:fillRect l="-53658" t="-14312" r="-35342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527976" y="0"/>
              <a:ext cx="4309811" cy="4159696"/>
            </a:xfrm>
            <a:custGeom>
              <a:avLst/>
              <a:gdLst/>
              <a:ahLst/>
              <a:cxnLst/>
              <a:rect l="l" t="t" r="r" b="b"/>
              <a:pathLst>
                <a:path w="4309811" h="4159696">
                  <a:moveTo>
                    <a:pt x="0" y="0"/>
                  </a:moveTo>
                  <a:lnTo>
                    <a:pt x="4309811" y="0"/>
                  </a:lnTo>
                  <a:lnTo>
                    <a:pt x="4309811" y="4159696"/>
                  </a:lnTo>
                  <a:lnTo>
                    <a:pt x="0" y="4159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804" b="-1804"/>
              </a:stretch>
            </a:blipFill>
          </p:spPr>
        </p:sp>
        <p:sp>
          <p:nvSpPr>
            <p:cNvPr id="5" name="AutoShape 5"/>
            <p:cNvSpPr/>
            <p:nvPr/>
          </p:nvSpPr>
          <p:spPr>
            <a:xfrm flipV="1">
              <a:off x="528494" y="4032144"/>
              <a:ext cx="1508570" cy="2622"/>
            </a:xfrm>
            <a:prstGeom prst="line">
              <a:avLst/>
            </a:prstGeom>
            <a:ln w="127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V="1">
              <a:off x="3330762" y="4021931"/>
              <a:ext cx="1506803" cy="10213"/>
            </a:xfrm>
            <a:prstGeom prst="line">
              <a:avLst/>
            </a:prstGeom>
            <a:ln w="127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2037064" y="3723294"/>
              <a:ext cx="1293698" cy="67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1"/>
                </a:lnSpc>
              </a:pPr>
              <a:r>
                <a:rPr lang="en-US" sz="3657" spc="36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IV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27976" y="4368272"/>
              <a:ext cx="4309811" cy="304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8"/>
                </a:lnSpc>
              </a:pPr>
              <a:r>
                <a:rPr lang="en-US" sz="4143" spc="538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JORNADA</a:t>
              </a:r>
            </a:p>
            <a:p>
              <a:pPr algn="ctr">
                <a:lnSpc>
                  <a:spcPts val="2082"/>
                </a:lnSpc>
              </a:pPr>
              <a:r>
                <a:rPr lang="en-US" sz="202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</a:t>
              </a:r>
            </a:p>
            <a:p>
              <a:pPr algn="ctr">
                <a:lnSpc>
                  <a:spcPts val="2498"/>
                </a:lnSpc>
              </a:pPr>
              <a:r>
                <a:rPr lang="en-US" sz="2425" spc="31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CONHECIMENTO,</a:t>
              </a:r>
            </a:p>
            <a:p>
              <a:pPr algn="ctr">
                <a:lnSpc>
                  <a:spcPts val="3955"/>
                </a:lnSpc>
              </a:pPr>
              <a:r>
                <a:rPr lang="en-US" sz="3840" spc="384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INOVAÇÃO</a:t>
              </a:r>
            </a:p>
            <a:p>
              <a:pPr algn="ctr">
                <a:lnSpc>
                  <a:spcPts val="2651"/>
                </a:lnSpc>
              </a:pPr>
              <a:r>
                <a:rPr lang="en-US" sz="2191" spc="219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&amp;</a:t>
              </a:r>
            </a:p>
            <a:p>
              <a:pPr algn="ctr">
                <a:lnSpc>
                  <a:spcPts val="2651"/>
                </a:lnSpc>
              </a:pPr>
              <a:r>
                <a:rPr lang="en-US" sz="2191" spc="219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SUSTENTABILIDADE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27976" y="7456376"/>
              <a:ext cx="4309507" cy="611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1"/>
                </a:lnSpc>
              </a:pPr>
              <a:r>
                <a:rPr lang="en-US" sz="178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NO CONTEXTO DA CT&amp;I NACIONAL E INTERNACIONAL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27976" y="8758056"/>
              <a:ext cx="732055" cy="732055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731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36305" tIns="36305" rIns="36305" bIns="36305" rtlCol="0" anchor="ctr"/>
              <a:lstStyle/>
              <a:p>
                <a:pPr algn="ctr">
                  <a:lnSpc>
                    <a:spcPts val="147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661617" y="8880747"/>
              <a:ext cx="464773" cy="486674"/>
            </a:xfrm>
            <a:custGeom>
              <a:avLst/>
              <a:gdLst/>
              <a:ahLst/>
              <a:cxnLst/>
              <a:rect l="l" t="t" r="r" b="b"/>
              <a:pathLst>
                <a:path w="464773" h="486674">
                  <a:moveTo>
                    <a:pt x="0" y="0"/>
                  </a:moveTo>
                  <a:lnTo>
                    <a:pt x="464774" y="0"/>
                  </a:lnTo>
                  <a:lnTo>
                    <a:pt x="464774" y="486674"/>
                  </a:lnTo>
                  <a:lnTo>
                    <a:pt x="0" y="486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467980" y="8426289"/>
              <a:ext cx="1153643" cy="894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39"/>
                </a:lnSpc>
              </a:pPr>
              <a:r>
                <a:rPr lang="en-US" sz="4027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07,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556095" y="8442120"/>
              <a:ext cx="955819" cy="894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39"/>
                </a:lnSpc>
              </a:pPr>
              <a:r>
                <a:rPr lang="en-US" sz="4027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08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879631" y="8442120"/>
              <a:ext cx="955819" cy="894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39"/>
                </a:lnSpc>
              </a:pPr>
              <a:r>
                <a:rPr lang="en-US" sz="4027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09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501856" y="8737346"/>
              <a:ext cx="235125" cy="512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234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67980" y="9148563"/>
              <a:ext cx="3596582" cy="597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59"/>
                </a:lnSpc>
              </a:pPr>
              <a:r>
                <a:rPr lang="en-US" sz="2685" spc="-20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outubro de 2024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588655" y="11536379"/>
              <a:ext cx="4188151" cy="2397823"/>
            </a:xfrm>
            <a:custGeom>
              <a:avLst/>
              <a:gdLst/>
              <a:ahLst/>
              <a:cxnLst/>
              <a:rect l="l" t="t" r="r" b="b"/>
              <a:pathLst>
                <a:path w="4188151" h="2397823">
                  <a:moveTo>
                    <a:pt x="0" y="0"/>
                  </a:moveTo>
                  <a:lnTo>
                    <a:pt x="4188150" y="0"/>
                  </a:lnTo>
                  <a:lnTo>
                    <a:pt x="4188150" y="2397823"/>
                  </a:lnTo>
                  <a:lnTo>
                    <a:pt x="0" y="2397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088348" y="10558479"/>
              <a:ext cx="3269192" cy="1018273"/>
            </a:xfrm>
            <a:custGeom>
              <a:avLst/>
              <a:gdLst/>
              <a:ahLst/>
              <a:cxnLst/>
              <a:rect l="l" t="t" r="r" b="b"/>
              <a:pathLst>
                <a:path w="3269192" h="1018273">
                  <a:moveTo>
                    <a:pt x="0" y="0"/>
                  </a:moveTo>
                  <a:lnTo>
                    <a:pt x="3269193" y="0"/>
                  </a:lnTo>
                  <a:lnTo>
                    <a:pt x="3269193" y="1018273"/>
                  </a:lnTo>
                  <a:lnTo>
                    <a:pt x="0" y="1018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7868369" y="3856042"/>
            <a:ext cx="691443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000" dirty="0" err="1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Inserir</a:t>
            </a:r>
            <a:r>
              <a:rPr lang="en-US" sz="5000" dirty="0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um </a:t>
            </a:r>
            <a:r>
              <a:rPr lang="en-US" sz="5000" dirty="0" err="1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subtítulo</a:t>
            </a:r>
            <a:endParaRPr lang="en-US" sz="5000" dirty="0">
              <a:solidFill>
                <a:srgbClr val="06143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374953" y="2255620"/>
            <a:ext cx="9855647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000" dirty="0" err="1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Inserir</a:t>
            </a:r>
            <a:r>
              <a:rPr lang="en-US" sz="9000" dirty="0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um </a:t>
            </a:r>
            <a:r>
              <a:rPr lang="en-US" sz="9000" dirty="0" err="1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</a:t>
            </a:r>
            <a:endParaRPr lang="en-US" sz="9000" dirty="0">
              <a:solidFill>
                <a:srgbClr val="06143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885209" y="6629809"/>
            <a:ext cx="152653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6143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85209" y="7242584"/>
            <a:ext cx="208612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61432"/>
                </a:solidFill>
                <a:latin typeface="Open Sans"/>
                <a:ea typeface="Open Sans"/>
                <a:cs typeface="Open Sans"/>
                <a:sym typeface="Open Sans"/>
              </a:rPr>
              <a:t>Instituição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34335" y="-1367073"/>
            <a:ext cx="6053665" cy="11621316"/>
          </a:xfrm>
          <a:custGeom>
            <a:avLst/>
            <a:gdLst/>
            <a:ahLst/>
            <a:cxnLst/>
            <a:rect l="l" t="t" r="r" b="b"/>
            <a:pathLst>
              <a:path w="6053665" h="11621316">
                <a:moveTo>
                  <a:pt x="0" y="0"/>
                </a:moveTo>
                <a:lnTo>
                  <a:pt x="6053665" y="0"/>
                </a:lnTo>
                <a:lnTo>
                  <a:pt x="6053665" y="11621316"/>
                </a:lnTo>
                <a:lnTo>
                  <a:pt x="0" y="11621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04" r="-98899" b="-18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72197" y="8570054"/>
            <a:ext cx="3516263" cy="1376492"/>
          </a:xfrm>
          <a:custGeom>
            <a:avLst/>
            <a:gdLst/>
            <a:ahLst/>
            <a:cxnLst/>
            <a:rect l="l" t="t" r="r" b="b"/>
            <a:pathLst>
              <a:path w="3516263" h="1376492">
                <a:moveTo>
                  <a:pt x="0" y="0"/>
                </a:moveTo>
                <a:lnTo>
                  <a:pt x="3516263" y="0"/>
                </a:lnTo>
                <a:lnTo>
                  <a:pt x="3516263" y="1376492"/>
                </a:lnTo>
                <a:lnTo>
                  <a:pt x="0" y="1376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87884" y="8262357"/>
            <a:ext cx="3484313" cy="1991886"/>
          </a:xfrm>
          <a:custGeom>
            <a:avLst/>
            <a:gdLst/>
            <a:ahLst/>
            <a:cxnLst/>
            <a:rect l="l" t="t" r="r" b="b"/>
            <a:pathLst>
              <a:path w="3484313" h="1991886">
                <a:moveTo>
                  <a:pt x="0" y="0"/>
                </a:moveTo>
                <a:lnTo>
                  <a:pt x="3484313" y="0"/>
                </a:lnTo>
                <a:lnTo>
                  <a:pt x="3484313" y="1991886"/>
                </a:lnTo>
                <a:lnTo>
                  <a:pt x="0" y="1991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66570" y="2151335"/>
            <a:ext cx="1290562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Inserir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um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pouquinho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66570" y="1079804"/>
            <a:ext cx="7548830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0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Inserir</a:t>
            </a:r>
            <a:r>
              <a:rPr lang="en-US" sz="5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um </a:t>
            </a:r>
            <a:r>
              <a:rPr lang="en-US" sz="50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subtítulo</a:t>
            </a:r>
            <a:endParaRPr lang="en-US" sz="50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B75E9F102E364C8AEEF3066EBA1B75" ma:contentTypeVersion="1" ma:contentTypeDescription="Crie um novo documento." ma:contentTypeScope="" ma:versionID="52f6139dbd510f6cfe9b53c65cf49735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24695812c2c35f891fedda0b95a99d61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Q2MPMETMKQAM-609351529-86</_dlc_DocId>
    <_dlc_DocIdUrl xmlns="74605401-ef82-4e58-8e01-df55332c0536">
      <Url>http://adminnovoportal.univali.br/eventos/empreendedorismo-e-inovacao/_layouts/15/DocIdRedir.aspx?ID=Q2MPMETMKQAM-609351529-86</Url>
      <Description>Q2MPMETMKQAM-609351529-86</Description>
    </_dlc_DocIdUrl>
  </documentManagement>
</p:properties>
</file>

<file path=customXml/itemProps1.xml><?xml version="1.0" encoding="utf-8"?>
<ds:datastoreItem xmlns:ds="http://schemas.openxmlformats.org/officeDocument/2006/customXml" ds:itemID="{0E56D749-6A45-4505-8889-5729FF400191}"/>
</file>

<file path=customXml/itemProps2.xml><?xml version="1.0" encoding="utf-8"?>
<ds:datastoreItem xmlns:ds="http://schemas.openxmlformats.org/officeDocument/2006/customXml" ds:itemID="{47C9CD4F-F01B-4A88-98B2-5919479ACFC2}"/>
</file>

<file path=customXml/itemProps3.xml><?xml version="1.0" encoding="utf-8"?>
<ds:datastoreItem xmlns:ds="http://schemas.openxmlformats.org/officeDocument/2006/customXml" ds:itemID="{37E2A01B-4C37-47FB-B0D2-E6AE1985B815}"/>
</file>

<file path=customXml/itemProps4.xml><?xml version="1.0" encoding="utf-8"?>
<ds:datastoreItem xmlns:ds="http://schemas.openxmlformats.org/officeDocument/2006/customXml" ds:itemID="{BD81FE44-833F-484C-B778-08AC50F319A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Personalizar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Open Sans Bold</vt:lpstr>
      <vt:lpstr>Poppins</vt:lpstr>
      <vt:lpstr>Arial</vt:lpstr>
      <vt:lpstr>Calibri</vt:lpstr>
      <vt:lpstr>Poppins Bold</vt:lpstr>
      <vt:lpstr>Open Sans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Slides_IV Jornada</dc:title>
  <cp:lastModifiedBy>Caroline de Aquino Rosa Torres</cp:lastModifiedBy>
  <cp:revision>2</cp:revision>
  <dcterms:created xsi:type="dcterms:W3CDTF">2006-08-16T00:00:00Z</dcterms:created>
  <dcterms:modified xsi:type="dcterms:W3CDTF">2024-08-27T17:24:09Z</dcterms:modified>
  <dc:identifier>DAGPEFF_ajs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0x010100B5B75E9F102E364C8AEEF3066EBA1B75</vt:lpwstr>
  </property>
  <property fmtid="{D5CDD505-2E9C-101B-9397-08002B2CF9AE}" pid="3" name="_dlc_DocIdItemGuid">
    <vt:lpwstr>1919365f-7adc-413a-9962-6bfbd14cd532</vt:lpwstr>
  </property>
</Properties>
</file>