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6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nael Marques" initials="DM" lastIdx="1" clrIdx="0">
    <p:extLst>
      <p:ext uri="{19B8F6BF-5375-455C-9EA6-DF929625EA0E}">
        <p15:presenceInfo xmlns:p15="http://schemas.microsoft.com/office/powerpoint/2012/main" userId="1ba9a711e095752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1945" autoAdjust="0"/>
  </p:normalViewPr>
  <p:slideViewPr>
    <p:cSldViewPr snapToGrid="0">
      <p:cViewPr varScale="1">
        <p:scale>
          <a:sx n="100" d="100"/>
          <a:sy n="100" d="100"/>
        </p:scale>
        <p:origin x="955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dfb95c87a8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dfb95c87a8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e01822cbfe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e01822cbfe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e01822cbfe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e01822cbfe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e01822cbfe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e01822cbfe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e01822cbfe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e01822cbfe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e01822cbfe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e01822cbfe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e01822cbfe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e01822cbfe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07089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67D18905-488A-F57E-E999-5A15779F61A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978458" y="1532293"/>
            <a:ext cx="6717742" cy="154470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r>
              <a:rPr lang="pt-BR" sz="20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TÍTULO DO TRABALHO </a:t>
            </a:r>
            <a:br>
              <a:rPr lang="pt-BR" sz="18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sz="1800" b="1" dirty="0">
              <a:latin typeface="+mj-lt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77029" y="3153200"/>
            <a:ext cx="8520600" cy="105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lang="pt-BR" sz="1400" dirty="0">
                <a:solidFill>
                  <a:schemeClr val="dk1"/>
                </a:solidFill>
              </a:rPr>
              <a:t>Autor(a): </a:t>
            </a:r>
            <a:r>
              <a:rPr lang="pt-BR" sz="1400" dirty="0" err="1">
                <a:solidFill>
                  <a:schemeClr val="dk1"/>
                </a:solidFill>
              </a:rPr>
              <a:t>xxx</a:t>
            </a:r>
            <a:endParaRPr sz="14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lang="pt-BR" sz="1400" dirty="0">
                <a:solidFill>
                  <a:schemeClr val="dk1"/>
                </a:solidFill>
              </a:rPr>
              <a:t>Orientador(a): </a:t>
            </a:r>
            <a:r>
              <a:rPr lang="pt-BR" sz="1400" dirty="0" err="1">
                <a:solidFill>
                  <a:schemeClr val="dk1"/>
                </a:solidFill>
              </a:rPr>
              <a:t>xxx</a:t>
            </a:r>
            <a:endParaRPr sz="14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lang="pt-BR" sz="1400" dirty="0">
                <a:solidFill>
                  <a:schemeClr val="dk1"/>
                </a:solidFill>
              </a:rPr>
              <a:t>Universidade: </a:t>
            </a:r>
            <a:r>
              <a:rPr lang="pt-BR" sz="1400" dirty="0" err="1">
                <a:solidFill>
                  <a:schemeClr val="dk1"/>
                </a:solidFill>
              </a:rPr>
              <a:t>xxxx</a:t>
            </a:r>
            <a:endParaRPr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Interface gráfica do usuário&#10;&#10;Descrição gerada automaticamente com confiança média">
            <a:extLst>
              <a:ext uri="{FF2B5EF4-FFF2-40B4-BE49-F238E27FC236}">
                <a16:creationId xmlns:a16="http://schemas.microsoft.com/office/drawing/2014/main" id="{AE879ADC-6637-D666-5FA5-33EB64C67C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038F0EE6-F298-4F3A-88AD-CC06705A0837}"/>
              </a:ext>
            </a:extLst>
          </p:cNvPr>
          <p:cNvSpPr txBox="1"/>
          <p:nvPr/>
        </p:nvSpPr>
        <p:spPr>
          <a:xfrm>
            <a:off x="2393156" y="624294"/>
            <a:ext cx="3629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+mj-lt"/>
                <a:cs typeface="Times New Roman" panose="02020603050405020304" pitchFamily="18" charset="0"/>
              </a:rPr>
              <a:t>OBJETIVOS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34B9766-BE7C-4A9B-B008-E90EFFB03609}"/>
              </a:ext>
            </a:extLst>
          </p:cNvPr>
          <p:cNvSpPr txBox="1"/>
          <p:nvPr/>
        </p:nvSpPr>
        <p:spPr>
          <a:xfrm>
            <a:off x="257175" y="1350169"/>
            <a:ext cx="61093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dirty="0">
              <a:solidFill>
                <a:srgbClr val="000000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pt-BR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OBJETIVO GERAL</a:t>
            </a:r>
            <a:r>
              <a:rPr lang="pt-BR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: </a:t>
            </a:r>
            <a:r>
              <a:rPr lang="pt-BR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xxx</a:t>
            </a:r>
            <a:endParaRPr lang="pt-BR" dirty="0">
              <a:solidFill>
                <a:srgbClr val="000000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b="1" dirty="0">
              <a:latin typeface="+mn-lt"/>
              <a:ea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b="1" dirty="0">
              <a:latin typeface="+mn-lt"/>
              <a:ea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b="1" dirty="0">
              <a:latin typeface="+mn-lt"/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b="1" dirty="0">
                <a:latin typeface="+mn-lt"/>
                <a:ea typeface="Times New Roman" panose="02020603050405020304" pitchFamily="18" charset="0"/>
              </a:rPr>
              <a:t>OBJETIVOS ESPECÍFICOS</a:t>
            </a:r>
            <a:r>
              <a:rPr lang="pt-BR" dirty="0">
                <a:latin typeface="+mn-lt"/>
                <a:ea typeface="Times New Roman" panose="02020603050405020304" pitchFamily="18" charset="0"/>
              </a:rPr>
              <a:t>:</a:t>
            </a:r>
            <a:r>
              <a:rPr lang="pt-BR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xxxx</a:t>
            </a:r>
            <a:endParaRPr lang="pt-BR" dirty="0">
              <a:latin typeface="+mn-lt"/>
            </a:endParaRPr>
          </a:p>
        </p:txBody>
      </p:sp>
      <p:pic>
        <p:nvPicPr>
          <p:cNvPr id="5" name="Imagem 4" descr="Logotipo, nome da empresa&#10;&#10;Descrição gerada automaticamente">
            <a:extLst>
              <a:ext uri="{FF2B5EF4-FFF2-40B4-BE49-F238E27FC236}">
                <a16:creationId xmlns:a16="http://schemas.microsoft.com/office/drawing/2014/main" id="{7E164CD0-6C0A-4858-98AC-AEB033380A4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" t="26782" r="2808" b="28726"/>
          <a:stretch/>
        </p:blipFill>
        <p:spPr>
          <a:xfrm>
            <a:off x="74295" y="45174"/>
            <a:ext cx="2139095" cy="979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392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Interface gráfica do usuário&#10;&#10;Descrição gerada automaticamente com confiança média">
            <a:extLst>
              <a:ext uri="{FF2B5EF4-FFF2-40B4-BE49-F238E27FC236}">
                <a16:creationId xmlns:a16="http://schemas.microsoft.com/office/drawing/2014/main" id="{D266AE6B-4B51-B859-9814-32194C6F0D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571500" y="676975"/>
            <a:ext cx="7949100" cy="86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rgbClr val="000000"/>
                </a:solidFill>
                <a:latin typeface="+mj-lt"/>
                <a:ea typeface="Times New Roman"/>
                <a:cs typeface="Times New Roman"/>
                <a:sym typeface="Times New Roman"/>
              </a:rPr>
              <a:t>INTRODUÇÃO</a:t>
            </a:r>
            <a:endParaRPr sz="2000" b="1" dirty="0">
              <a:solidFill>
                <a:srgbClr val="000000"/>
              </a:solidFill>
              <a:latin typeface="+mj-lt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sz="1600" dirty="0"/>
          </a:p>
        </p:txBody>
      </p:sp>
      <p:sp>
        <p:nvSpPr>
          <p:cNvPr id="64" name="Google Shape;64;p14"/>
          <p:cNvSpPr txBox="1"/>
          <p:nvPr/>
        </p:nvSpPr>
        <p:spPr>
          <a:xfrm>
            <a:off x="262890" y="1108710"/>
            <a:ext cx="8652510" cy="3984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" lvl="0" algn="just" rtl="0">
              <a:spcAft>
                <a:spcPts val="0"/>
              </a:spcAft>
              <a:buClr>
                <a:srgbClr val="000000"/>
              </a:buClr>
              <a:buSzPct val="100000"/>
            </a:pPr>
            <a:endParaRPr lang="pt-BR" dirty="0">
              <a:solidFill>
                <a:srgbClr val="111111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342900" lvl="0" indent="-297180" algn="just" rtl="0"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endParaRPr lang="pt-BR" dirty="0">
              <a:solidFill>
                <a:srgbClr val="111111"/>
              </a:solidFill>
              <a:latin typeface="+mn-lt"/>
              <a:ea typeface="Times New Roman" panose="02020603050405020304" pitchFamily="18" charset="0"/>
            </a:endParaRPr>
          </a:p>
          <a:p>
            <a:pPr marL="342900" indent="-297180" algn="just">
              <a:buSzPct val="100000"/>
              <a:buFont typeface="Times New Roman"/>
              <a:buChar char="•"/>
            </a:pPr>
            <a:r>
              <a:rPr lang="pt-BR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xxx</a:t>
            </a:r>
            <a:endParaRPr dirty="0">
              <a:latin typeface="+mn-lt"/>
              <a:ea typeface="Times New Roman"/>
              <a:cs typeface="Times New Roman"/>
              <a:sym typeface="Times New Roman"/>
            </a:endParaRPr>
          </a:p>
          <a:p>
            <a:pPr marL="228600" lvl="0" indent="-50800" algn="just" rtl="0"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pic>
        <p:nvPicPr>
          <p:cNvPr id="2" name="Imagem 1" descr="Logotipo, nome da empresa&#10;&#10;Descrição gerada automaticamente">
            <a:extLst>
              <a:ext uri="{FF2B5EF4-FFF2-40B4-BE49-F238E27FC236}">
                <a16:creationId xmlns:a16="http://schemas.microsoft.com/office/drawing/2014/main" id="{20DF2792-6BF1-BEE0-08F0-4EEBD598798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1" t="26782" r="2808" b="28726"/>
          <a:stretch/>
        </p:blipFill>
        <p:spPr>
          <a:xfrm>
            <a:off x="74295" y="45174"/>
            <a:ext cx="2139095" cy="97923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Interface gráfica do usuário&#10;&#10;Descrição gerada automaticamente com confiança média">
            <a:extLst>
              <a:ext uri="{FF2B5EF4-FFF2-40B4-BE49-F238E27FC236}">
                <a16:creationId xmlns:a16="http://schemas.microsoft.com/office/drawing/2014/main" id="{EA9769AB-D5B3-213A-A022-F86EB65B6F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70" name="Google Shape;70;p15"/>
          <p:cNvSpPr txBox="1"/>
          <p:nvPr/>
        </p:nvSpPr>
        <p:spPr>
          <a:xfrm>
            <a:off x="144855" y="772953"/>
            <a:ext cx="9073440" cy="880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rgbClr val="000000"/>
                </a:solidFill>
                <a:latin typeface="+mj-lt"/>
                <a:ea typeface="Times New Roman"/>
                <a:cs typeface="Times New Roman"/>
                <a:sym typeface="Times New Roman"/>
              </a:rPr>
              <a:t>METODOLOGIA</a:t>
            </a:r>
            <a:endParaRPr sz="2000" b="1" dirty="0">
              <a:solidFill>
                <a:srgbClr val="000000"/>
              </a:solidFill>
              <a:latin typeface="+mj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435750" y="1577340"/>
            <a:ext cx="8272500" cy="3201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</a:pPr>
            <a:r>
              <a:rPr lang="pt-BR" dirty="0" err="1">
                <a:latin typeface="+mn-lt"/>
                <a:ea typeface="Arial" panose="020B0604020202020204" pitchFamily="34" charset="0"/>
                <a:cs typeface="Times New Roman"/>
                <a:sym typeface="Times New Roman"/>
              </a:rPr>
              <a:t>xx</a:t>
            </a:r>
            <a:endParaRPr lang="pt-BR" dirty="0">
              <a:effectLst/>
              <a:latin typeface="+mn-lt"/>
              <a:ea typeface="Arial" panose="020B0604020202020204" pitchFamily="34" charset="0"/>
            </a:endParaRPr>
          </a:p>
          <a:p>
            <a:pPr marL="342900" indent="-342900" algn="just">
              <a:lnSpc>
                <a:spcPct val="90000"/>
              </a:lnSpc>
              <a:spcBef>
                <a:spcPts val="1000"/>
              </a:spcBef>
              <a:buSzPts val="2400"/>
              <a:buFont typeface="Times New Roman"/>
              <a:buChar char="•"/>
            </a:pPr>
            <a:endParaRPr dirty="0">
              <a:solidFill>
                <a:srgbClr val="000000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marL="342900" lvl="0" indent="-1905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dirty="0">
              <a:solidFill>
                <a:srgbClr val="000000"/>
              </a:solidFill>
            </a:endParaRPr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Imagem 1" descr="Logotipo, nome da empresa&#10;&#10;Descrição gerada automaticamente">
            <a:extLst>
              <a:ext uri="{FF2B5EF4-FFF2-40B4-BE49-F238E27FC236}">
                <a16:creationId xmlns:a16="http://schemas.microsoft.com/office/drawing/2014/main" id="{A00E7662-67F9-C49D-7333-E8F095E6AB9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1" t="26782" r="2808" b="28726"/>
          <a:stretch/>
        </p:blipFill>
        <p:spPr>
          <a:xfrm>
            <a:off x="74295" y="45174"/>
            <a:ext cx="2139095" cy="97923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Interface gráfica do usuário&#10;&#10;Descrição gerada automaticamente com confiança média">
            <a:extLst>
              <a:ext uri="{FF2B5EF4-FFF2-40B4-BE49-F238E27FC236}">
                <a16:creationId xmlns:a16="http://schemas.microsoft.com/office/drawing/2014/main" id="{97DBF84A-D032-4D30-3E95-B2228DD4BE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78" name="Google Shape;78;p16"/>
          <p:cNvSpPr txBox="1"/>
          <p:nvPr/>
        </p:nvSpPr>
        <p:spPr>
          <a:xfrm>
            <a:off x="822960" y="578606"/>
            <a:ext cx="7778103" cy="541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latin typeface="+mj-lt"/>
                <a:ea typeface="Times New Roman"/>
                <a:cs typeface="Times New Roman"/>
                <a:sym typeface="Times New Roman"/>
              </a:rPr>
              <a:t>FUNDAMENTAÇÃO TEÓRICA</a:t>
            </a:r>
            <a:endParaRPr sz="2000" b="1" dirty="0">
              <a:solidFill>
                <a:srgbClr val="000000"/>
              </a:solidFill>
              <a:latin typeface="+mj-lt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Imagem 1" descr="Logotipo, nome da empresa&#10;&#10;Descrição gerada automaticamente">
            <a:extLst>
              <a:ext uri="{FF2B5EF4-FFF2-40B4-BE49-F238E27FC236}">
                <a16:creationId xmlns:a16="http://schemas.microsoft.com/office/drawing/2014/main" id="{49308D61-9A93-536E-4025-C65FAE8A222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1" t="26782" r="2808" b="28726"/>
          <a:stretch/>
        </p:blipFill>
        <p:spPr>
          <a:xfrm>
            <a:off x="74295" y="45174"/>
            <a:ext cx="2139095" cy="97923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Interface gráfica do usuário&#10;&#10;Descrição gerada automaticamente com confiança média">
            <a:extLst>
              <a:ext uri="{FF2B5EF4-FFF2-40B4-BE49-F238E27FC236}">
                <a16:creationId xmlns:a16="http://schemas.microsoft.com/office/drawing/2014/main" id="{EA11599C-A12E-DB29-D13F-82FF781D13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83" name="Google Shape;83;p17"/>
          <p:cNvSpPr txBox="1"/>
          <p:nvPr/>
        </p:nvSpPr>
        <p:spPr>
          <a:xfrm>
            <a:off x="262890" y="1268730"/>
            <a:ext cx="8538260" cy="3703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</a:pPr>
            <a:r>
              <a:rPr lang="pt-BR" dirty="0" err="1">
                <a:effectLst/>
                <a:latin typeface="+mn-lt"/>
                <a:ea typeface="Times New Roman" panose="02020603050405020304" pitchFamily="18" charset="0"/>
              </a:rPr>
              <a:t>xxx</a:t>
            </a:r>
            <a:endParaRPr dirty="0">
              <a:solidFill>
                <a:srgbClr val="000000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marL="342900" lvl="0" indent="-190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  <a:latin typeface="+mn-lt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7"/>
          <p:cNvSpPr txBox="1"/>
          <p:nvPr/>
        </p:nvSpPr>
        <p:spPr>
          <a:xfrm>
            <a:off x="904950" y="742949"/>
            <a:ext cx="7334100" cy="76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pt-BR" sz="2000" b="1" dirty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RESULTADOS E DISCUSSÃO</a:t>
            </a:r>
            <a:endParaRPr sz="2000" b="1" dirty="0">
              <a:solidFill>
                <a:schemeClr val="dk1"/>
              </a:solidFill>
              <a:latin typeface="+mj-lt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Imagem 1" descr="Logotipo, nome da empresa&#10;&#10;Descrição gerada automaticamente">
            <a:extLst>
              <a:ext uri="{FF2B5EF4-FFF2-40B4-BE49-F238E27FC236}">
                <a16:creationId xmlns:a16="http://schemas.microsoft.com/office/drawing/2014/main" id="{E1F72C1C-87DD-699F-76A3-05C511024C7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1" t="26782" r="2808" b="28726"/>
          <a:stretch/>
        </p:blipFill>
        <p:spPr>
          <a:xfrm>
            <a:off x="74295" y="45174"/>
            <a:ext cx="2139095" cy="97923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Interface gráfica do usuário&#10;&#10;Descrição gerada automaticamente com confiança média">
            <a:extLst>
              <a:ext uri="{FF2B5EF4-FFF2-40B4-BE49-F238E27FC236}">
                <a16:creationId xmlns:a16="http://schemas.microsoft.com/office/drawing/2014/main" id="{E178AB3C-BF7B-5213-1368-5BE6C562AD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1" name="Google Shape;91;p18"/>
          <p:cNvSpPr txBox="1"/>
          <p:nvPr/>
        </p:nvSpPr>
        <p:spPr>
          <a:xfrm>
            <a:off x="904950" y="742949"/>
            <a:ext cx="7334100" cy="76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CONSIDERAÇÕES FINAIS</a:t>
            </a:r>
            <a:endParaRPr sz="2000" b="1" dirty="0">
              <a:solidFill>
                <a:schemeClr val="dk1"/>
              </a:solidFill>
              <a:latin typeface="+mj-lt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Google Shape;92;p18"/>
          <p:cNvSpPr txBox="1"/>
          <p:nvPr/>
        </p:nvSpPr>
        <p:spPr>
          <a:xfrm>
            <a:off x="499599" y="1294443"/>
            <a:ext cx="8272500" cy="3939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</a:pPr>
            <a:r>
              <a:rPr lang="pt-BR" sz="1400" dirty="0" err="1">
                <a:effectLst/>
                <a:latin typeface="+mn-lt"/>
                <a:ea typeface="Times New Roman" panose="02020603050405020304" pitchFamily="18" charset="0"/>
              </a:rPr>
              <a:t>xxx</a:t>
            </a:r>
            <a:endParaRPr dirty="0">
              <a:solidFill>
                <a:srgbClr val="000000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marL="342900" lvl="0" indent="-190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  <a:latin typeface="+mn-lt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Imagem 1" descr="Logotipo, nome da empresa&#10;&#10;Descrição gerada automaticamente">
            <a:extLst>
              <a:ext uri="{FF2B5EF4-FFF2-40B4-BE49-F238E27FC236}">
                <a16:creationId xmlns:a16="http://schemas.microsoft.com/office/drawing/2014/main" id="{2C81E36A-97B4-5EBC-3D4A-633A3620ECE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1" t="26782" r="2808" b="28726"/>
          <a:stretch/>
        </p:blipFill>
        <p:spPr>
          <a:xfrm>
            <a:off x="74295" y="45174"/>
            <a:ext cx="2139095" cy="97923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Interface gráfica do usuário&#10;&#10;Descrição gerada automaticamente com confiança média">
            <a:extLst>
              <a:ext uri="{FF2B5EF4-FFF2-40B4-BE49-F238E27FC236}">
                <a16:creationId xmlns:a16="http://schemas.microsoft.com/office/drawing/2014/main" id="{46912892-7271-900E-9996-79CE50E237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8" name="Google Shape;98;p19"/>
          <p:cNvSpPr txBox="1"/>
          <p:nvPr/>
        </p:nvSpPr>
        <p:spPr>
          <a:xfrm>
            <a:off x="133100" y="902825"/>
            <a:ext cx="8883578" cy="419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1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xxx</a:t>
            </a:r>
            <a:endParaRPr lang="pt-BR" sz="12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Times New Roman" panose="02020603050405020304" pitchFamily="18" charset="0"/>
              <a:cs typeface="Arial"/>
              <a:sym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sz="1100" dirty="0">
              <a:effectLst/>
              <a:latin typeface="+mj-lt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11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 </a:t>
            </a:r>
            <a:endParaRPr lang="pt-BR" sz="1100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99" name="Google Shape;99;p19"/>
          <p:cNvSpPr txBox="1"/>
          <p:nvPr/>
        </p:nvSpPr>
        <p:spPr>
          <a:xfrm>
            <a:off x="1002104" y="508699"/>
            <a:ext cx="7638975" cy="76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REFERÊNCIAS</a:t>
            </a:r>
            <a:endParaRPr sz="2000" b="1" dirty="0">
              <a:solidFill>
                <a:schemeClr val="dk1"/>
              </a:solidFill>
              <a:latin typeface="+mj-lt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Imagem 1" descr="Logotipo, nome da empresa&#10;&#10;Descrição gerada automaticamente">
            <a:extLst>
              <a:ext uri="{FF2B5EF4-FFF2-40B4-BE49-F238E27FC236}">
                <a16:creationId xmlns:a16="http://schemas.microsoft.com/office/drawing/2014/main" id="{58E4B73F-219B-2165-99F4-5967DBA4EEE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1" t="26782" r="2808" b="28726"/>
          <a:stretch/>
        </p:blipFill>
        <p:spPr>
          <a:xfrm>
            <a:off x="74295" y="45174"/>
            <a:ext cx="2139095" cy="97923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Interface gráfica do usuário&#10;&#10;Descrição gerada automaticamente com confiança média">
            <a:extLst>
              <a:ext uri="{FF2B5EF4-FFF2-40B4-BE49-F238E27FC236}">
                <a16:creationId xmlns:a16="http://schemas.microsoft.com/office/drawing/2014/main" id="{831EB603-00BE-7495-25B5-59ED6AECF5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8" name="Google Shape;98;p19"/>
          <p:cNvSpPr txBox="1"/>
          <p:nvPr/>
        </p:nvSpPr>
        <p:spPr>
          <a:xfrm>
            <a:off x="435750" y="1574156"/>
            <a:ext cx="8272500" cy="1203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AGRADECIMENTOS: </a:t>
            </a:r>
            <a:r>
              <a:rPr lang="pt-BR" sz="1800" dirty="0">
                <a:latin typeface="+mn-lt"/>
                <a:ea typeface="Times New Roman" panose="02020603050405020304" pitchFamily="18" charset="0"/>
              </a:rPr>
              <a:t>.....</a:t>
            </a:r>
            <a:endParaRPr lang="pt-BR" sz="1800" dirty="0"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99" name="Google Shape;99;p19"/>
          <p:cNvSpPr txBox="1"/>
          <p:nvPr/>
        </p:nvSpPr>
        <p:spPr>
          <a:xfrm>
            <a:off x="904950" y="683622"/>
            <a:ext cx="7334100" cy="58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Imagem 1" descr="Logotipo, nome da empresa&#10;&#10;Descrição gerada automaticamente">
            <a:extLst>
              <a:ext uri="{FF2B5EF4-FFF2-40B4-BE49-F238E27FC236}">
                <a16:creationId xmlns:a16="http://schemas.microsoft.com/office/drawing/2014/main" id="{02110D09-BA6A-F63F-5B4A-B4928C9E3C5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1" t="26782" r="2808" b="28726"/>
          <a:stretch/>
        </p:blipFill>
        <p:spPr>
          <a:xfrm>
            <a:off x="74295" y="45174"/>
            <a:ext cx="2139095" cy="979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647323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4C6A82D8419BD47A9DD8863E932F704" ma:contentTypeVersion="2" ma:contentTypeDescription="Crie um novo documento." ma:contentTypeScope="" ma:versionID="a5f6a62a97439a0fc7716e7991b7208b">
  <xsd:schema xmlns:xsd="http://www.w3.org/2001/XMLSchema" xmlns:xs="http://www.w3.org/2001/XMLSchema" xmlns:p="http://schemas.microsoft.com/office/2006/metadata/properties" xmlns:ns1="http://schemas.microsoft.com/sharepoint/v3" xmlns:ns2="74605401-ef82-4e58-8e01-df55332c0536" targetNamespace="http://schemas.microsoft.com/office/2006/metadata/properties" ma:root="true" ma:fieldsID="903c99802534e326d53a5a5e7f416562" ns1:_="" ns2:_="">
    <xsd:import namespace="http://schemas.microsoft.com/sharepoint/v3"/>
    <xsd:import namespace="74605401-ef82-4e58-8e01-df55332c053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Resumo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Agendamento de Data de Início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Agendamento de Data de Término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605401-ef82-4e58-8e01-df55332c0536" elementFormDefault="qualified">
    <xsd:import namespace="http://schemas.microsoft.com/office/2006/documentManagement/types"/>
    <xsd:import namespace="http://schemas.microsoft.com/office/infopath/2007/PartnerControls"/>
    <xsd:element name="Resumo" ma:index="10" nillable="true" ma:displayName="Resumo" ma:internalName="Resumo">
      <xsd:simpleType>
        <xsd:restriction base="dms:Note">
          <xsd:maxLength value="255"/>
        </xsd:restriction>
      </xsd:simpleType>
    </xsd:element>
    <xsd:element name="_dlc_DocId" ma:index="11" nillable="true" ma:displayName="Valor da ID do Documento" ma:description="O valor da ID do documento atribuída a este item." ma:internalName="_dlc_DocId" ma:readOnly="true">
      <xsd:simpleType>
        <xsd:restriction base="dms:Text"/>
      </xsd:simpleType>
    </xsd:element>
    <xsd:element name="_dlc_DocIdUrl" ma:index="12" nillable="true" ma:displayName="ID do Documento" ma:description="Link permanente par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ID de Persistência" ma:description="Manter a ID ao adicion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Resumo xmlns="74605401-ef82-4e58-8e01-df55332c0536" xsi:nil="true"/>
    <PublishingStartDate xmlns="http://schemas.microsoft.com/sharepoint/v3" xsi:nil="true"/>
    <_dlc_DocId xmlns="74605401-ef82-4e58-8e01-df55332c0536">Q2MPMETMKQAM-1110-28</_dlc_DocId>
    <_dlc_DocIdUrl xmlns="74605401-ef82-4e58-8e01-df55332c0536">
      <Url>http://adminnovoportal.univali.br/eventos/licenciatura/_layouts/15/DocIdRedir.aspx?ID=Q2MPMETMKQAM-1110-28</Url>
      <Description>Q2MPMETMKQAM-1110-28</Description>
    </_dlc_DocIdUrl>
  </documentManagement>
</p:properties>
</file>

<file path=customXml/itemProps1.xml><?xml version="1.0" encoding="utf-8"?>
<ds:datastoreItem xmlns:ds="http://schemas.openxmlformats.org/officeDocument/2006/customXml" ds:itemID="{24F86A76-AF61-4AC5-B9FE-B5ED8440670C}"/>
</file>

<file path=customXml/itemProps2.xml><?xml version="1.0" encoding="utf-8"?>
<ds:datastoreItem xmlns:ds="http://schemas.openxmlformats.org/officeDocument/2006/customXml" ds:itemID="{30A53EF2-F8EB-4483-80DF-CD2A140486F7}"/>
</file>

<file path=customXml/itemProps3.xml><?xml version="1.0" encoding="utf-8"?>
<ds:datastoreItem xmlns:ds="http://schemas.openxmlformats.org/officeDocument/2006/customXml" ds:itemID="{E646D758-6D90-4F9F-AE64-469A358EA6C9}"/>
</file>

<file path=customXml/itemProps4.xml><?xml version="1.0" encoding="utf-8"?>
<ds:datastoreItem xmlns:ds="http://schemas.openxmlformats.org/officeDocument/2006/customXml" ds:itemID="{BB696F30-CEC7-4C14-AF70-6120C36F0D83}"/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46</Words>
  <Application>Microsoft Office PowerPoint</Application>
  <PresentationFormat>Apresentação na tela (16:9)</PresentationFormat>
  <Paragraphs>29</Paragraphs>
  <Slides>9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Simple Light</vt:lpstr>
      <vt:lpstr>TÍTULO DO TRABALHO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Implementação da Base Nacional Comum Curricular e a Formação Continuada de Professores</dc:title>
  <dc:creator>Dinael Marques</dc:creator>
  <cp:lastModifiedBy>Jaqueline de Paulo</cp:lastModifiedBy>
  <cp:revision>32</cp:revision>
  <dcterms:modified xsi:type="dcterms:W3CDTF">2024-06-03T20:04:50Z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0x01010034C6A82D8419BD47A9DD8863E932F704</vt:lpwstr>
  </property>
  <property fmtid="{D5CDD505-2E9C-101B-9397-08002B2CF9AE}" pid="3" name="_dlc_DocIdItemGuid">
    <vt:lpwstr>580ab859-8b95-47e7-b087-689b8484e4c7</vt:lpwstr>
  </property>
</Properties>
</file>