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24479250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FADF"/>
    <a:srgbClr val="0C9C57"/>
    <a:srgbClr val="70F4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8FE3C2-BCAF-42AE-A6DC-DDBD03B21588}" v="417" dt="2022-02-09T12:58:18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" d="100"/>
          <a:sy n="11" d="100"/>
        </p:scale>
        <p:origin x="18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stavo Rabelo" userId="a578b8e72905a92d" providerId="LiveId" clId="{B88FE3C2-BCAF-42AE-A6DC-DDBD03B21588}"/>
    <pc:docChg chg="modSld modMainMaster">
      <pc:chgData name="Gustavo Rabelo" userId="a578b8e72905a92d" providerId="LiveId" clId="{B88FE3C2-BCAF-42AE-A6DC-DDBD03B21588}" dt="2022-02-09T12:58:18.144" v="872"/>
      <pc:docMkLst>
        <pc:docMk/>
      </pc:docMkLst>
      <pc:sldChg chg="addSp delSp modSp mod setBg">
        <pc:chgData name="Gustavo Rabelo" userId="a578b8e72905a92d" providerId="LiveId" clId="{B88FE3C2-BCAF-42AE-A6DC-DDBD03B21588}" dt="2022-02-09T12:58:18.144" v="872"/>
        <pc:sldMkLst>
          <pc:docMk/>
          <pc:sldMk cId="641430488" sldId="256"/>
        </pc:sldMkLst>
        <pc:spChg chg="mod">
          <ac:chgData name="Gustavo Rabelo" userId="a578b8e72905a92d" providerId="LiveId" clId="{B88FE3C2-BCAF-42AE-A6DC-DDBD03B21588}" dt="2022-02-07T21:06:40.386" v="630" actId="14100"/>
          <ac:spMkLst>
            <pc:docMk/>
            <pc:sldMk cId="641430488" sldId="256"/>
            <ac:spMk id="4" creationId="{FA499192-2B66-49F7-BB63-91F8154187AC}"/>
          </ac:spMkLst>
        </pc:spChg>
        <pc:spChg chg="mod">
          <ac:chgData name="Gustavo Rabelo" userId="a578b8e72905a92d" providerId="LiveId" clId="{B88FE3C2-BCAF-42AE-A6DC-DDBD03B21588}" dt="2022-02-07T21:05:39.458" v="626" actId="1076"/>
          <ac:spMkLst>
            <pc:docMk/>
            <pc:sldMk cId="641430488" sldId="256"/>
            <ac:spMk id="5" creationId="{CED99FCE-0685-4260-9E92-505B3EA3D050}"/>
          </ac:spMkLst>
        </pc:spChg>
        <pc:spChg chg="mod">
          <ac:chgData name="Gustavo Rabelo" userId="a578b8e72905a92d" providerId="LiveId" clId="{B88FE3C2-BCAF-42AE-A6DC-DDBD03B21588}" dt="2022-02-07T21:06:16.861" v="628" actId="404"/>
          <ac:spMkLst>
            <pc:docMk/>
            <pc:sldMk cId="641430488" sldId="256"/>
            <ac:spMk id="12" creationId="{9D6C40BF-0AD2-4C0F-83B2-B22F541190E0}"/>
          </ac:spMkLst>
        </pc:spChg>
        <pc:spChg chg="mod">
          <ac:chgData name="Gustavo Rabelo" userId="a578b8e72905a92d" providerId="LiveId" clId="{B88FE3C2-BCAF-42AE-A6DC-DDBD03B21588}" dt="2022-02-07T21:07:14.312" v="650" actId="1036"/>
          <ac:spMkLst>
            <pc:docMk/>
            <pc:sldMk cId="641430488" sldId="256"/>
            <ac:spMk id="17" creationId="{017C66A9-9DA9-4E8E-ADEF-8D1A97A1A85F}"/>
          </ac:spMkLst>
        </pc:spChg>
        <pc:spChg chg="mod">
          <ac:chgData name="Gustavo Rabelo" userId="a578b8e72905a92d" providerId="LiveId" clId="{B88FE3C2-BCAF-42AE-A6DC-DDBD03B21588}" dt="2022-02-07T21:05:24.898" v="620" actId="14100"/>
          <ac:spMkLst>
            <pc:docMk/>
            <pc:sldMk cId="641430488" sldId="256"/>
            <ac:spMk id="18" creationId="{093EC2E4-47A3-44B3-9FB2-474678C05C23}"/>
          </ac:spMkLst>
        </pc:spChg>
        <pc:spChg chg="mod">
          <ac:chgData name="Gustavo Rabelo" userId="a578b8e72905a92d" providerId="LiveId" clId="{B88FE3C2-BCAF-42AE-A6DC-DDBD03B21588}" dt="2022-02-07T14:36:54.633" v="0" actId="2711"/>
          <ac:spMkLst>
            <pc:docMk/>
            <pc:sldMk cId="641430488" sldId="256"/>
            <ac:spMk id="19" creationId="{0020B0A2-FDD0-48E2-85BA-CFC3D3CD4303}"/>
          </ac:spMkLst>
        </pc:spChg>
        <pc:picChg chg="add del">
          <ac:chgData name="Gustavo Rabelo" userId="a578b8e72905a92d" providerId="LiveId" clId="{B88FE3C2-BCAF-42AE-A6DC-DDBD03B21588}" dt="2022-02-07T21:04:07.789" v="587"/>
          <ac:picMkLst>
            <pc:docMk/>
            <pc:sldMk cId="641430488" sldId="256"/>
            <ac:picMk id="2" creationId="{91829093-21B0-408E-A35E-892B202A4B9A}"/>
          </ac:picMkLst>
        </pc:picChg>
        <pc:picChg chg="add mod">
          <ac:chgData name="Gustavo Rabelo" userId="a578b8e72905a92d" providerId="LiveId" clId="{B88FE3C2-BCAF-42AE-A6DC-DDBD03B21588}" dt="2022-02-07T21:06:54.804" v="639" actId="1037"/>
          <ac:picMkLst>
            <pc:docMk/>
            <pc:sldMk cId="641430488" sldId="256"/>
            <ac:picMk id="6" creationId="{264D5E51-AC4D-47ED-B902-3397C856B0ED}"/>
          </ac:picMkLst>
        </pc:picChg>
        <pc:picChg chg="mod">
          <ac:chgData name="Gustavo Rabelo" userId="a578b8e72905a92d" providerId="LiveId" clId="{B88FE3C2-BCAF-42AE-A6DC-DDBD03B21588}" dt="2022-02-07T21:06:47.626" v="631" actId="1076"/>
          <ac:picMkLst>
            <pc:docMk/>
            <pc:sldMk cId="641430488" sldId="256"/>
            <ac:picMk id="11" creationId="{8D844D3D-6844-4E89-9B7C-7FACBEEC651B}"/>
          </ac:picMkLst>
        </pc:picChg>
      </pc:sldChg>
      <pc:sldMasterChg chg="setBg modSldLayout">
        <pc:chgData name="Gustavo Rabelo" userId="a578b8e72905a92d" providerId="LiveId" clId="{B88FE3C2-BCAF-42AE-A6DC-DDBD03B21588}" dt="2022-02-09T12:58:18.144" v="872"/>
        <pc:sldMasterMkLst>
          <pc:docMk/>
          <pc:sldMasterMk cId="674401352" sldId="2147483720"/>
        </pc:sldMasterMkLst>
        <pc:sldLayoutChg chg="setBg">
          <pc:chgData name="Gustavo Rabelo" userId="a578b8e72905a92d" providerId="LiveId" clId="{B88FE3C2-BCAF-42AE-A6DC-DDBD03B21588}" dt="2022-02-09T12:58:18.144" v="872"/>
          <pc:sldLayoutMkLst>
            <pc:docMk/>
            <pc:sldMasterMk cId="674401352" sldId="2147483720"/>
            <pc:sldLayoutMk cId="1413899961" sldId="2147483721"/>
          </pc:sldLayoutMkLst>
        </pc:sldLayoutChg>
        <pc:sldLayoutChg chg="setBg">
          <pc:chgData name="Gustavo Rabelo" userId="a578b8e72905a92d" providerId="LiveId" clId="{B88FE3C2-BCAF-42AE-A6DC-DDBD03B21588}" dt="2022-02-09T12:58:18.144" v="872"/>
          <pc:sldLayoutMkLst>
            <pc:docMk/>
            <pc:sldMasterMk cId="674401352" sldId="2147483720"/>
            <pc:sldLayoutMk cId="3235502720" sldId="2147483722"/>
          </pc:sldLayoutMkLst>
        </pc:sldLayoutChg>
        <pc:sldLayoutChg chg="setBg">
          <pc:chgData name="Gustavo Rabelo" userId="a578b8e72905a92d" providerId="LiveId" clId="{B88FE3C2-BCAF-42AE-A6DC-DDBD03B21588}" dt="2022-02-09T12:58:18.144" v="872"/>
          <pc:sldLayoutMkLst>
            <pc:docMk/>
            <pc:sldMasterMk cId="674401352" sldId="2147483720"/>
            <pc:sldLayoutMk cId="2700621650" sldId="2147483723"/>
          </pc:sldLayoutMkLst>
        </pc:sldLayoutChg>
        <pc:sldLayoutChg chg="setBg">
          <pc:chgData name="Gustavo Rabelo" userId="a578b8e72905a92d" providerId="LiveId" clId="{B88FE3C2-BCAF-42AE-A6DC-DDBD03B21588}" dt="2022-02-09T12:58:18.144" v="872"/>
          <pc:sldLayoutMkLst>
            <pc:docMk/>
            <pc:sldMasterMk cId="674401352" sldId="2147483720"/>
            <pc:sldLayoutMk cId="274554577" sldId="2147483724"/>
          </pc:sldLayoutMkLst>
        </pc:sldLayoutChg>
        <pc:sldLayoutChg chg="setBg">
          <pc:chgData name="Gustavo Rabelo" userId="a578b8e72905a92d" providerId="LiveId" clId="{B88FE3C2-BCAF-42AE-A6DC-DDBD03B21588}" dt="2022-02-09T12:58:18.144" v="872"/>
          <pc:sldLayoutMkLst>
            <pc:docMk/>
            <pc:sldMasterMk cId="674401352" sldId="2147483720"/>
            <pc:sldLayoutMk cId="2679427776" sldId="2147483725"/>
          </pc:sldLayoutMkLst>
        </pc:sldLayoutChg>
        <pc:sldLayoutChg chg="setBg">
          <pc:chgData name="Gustavo Rabelo" userId="a578b8e72905a92d" providerId="LiveId" clId="{B88FE3C2-BCAF-42AE-A6DC-DDBD03B21588}" dt="2022-02-09T12:58:18.144" v="872"/>
          <pc:sldLayoutMkLst>
            <pc:docMk/>
            <pc:sldMasterMk cId="674401352" sldId="2147483720"/>
            <pc:sldLayoutMk cId="2661729053" sldId="2147483726"/>
          </pc:sldLayoutMkLst>
        </pc:sldLayoutChg>
        <pc:sldLayoutChg chg="setBg">
          <pc:chgData name="Gustavo Rabelo" userId="a578b8e72905a92d" providerId="LiveId" clId="{B88FE3C2-BCAF-42AE-A6DC-DDBD03B21588}" dt="2022-02-09T12:58:18.144" v="872"/>
          <pc:sldLayoutMkLst>
            <pc:docMk/>
            <pc:sldMasterMk cId="674401352" sldId="2147483720"/>
            <pc:sldLayoutMk cId="2189785554" sldId="2147483727"/>
          </pc:sldLayoutMkLst>
        </pc:sldLayoutChg>
        <pc:sldLayoutChg chg="setBg">
          <pc:chgData name="Gustavo Rabelo" userId="a578b8e72905a92d" providerId="LiveId" clId="{B88FE3C2-BCAF-42AE-A6DC-DDBD03B21588}" dt="2022-02-09T12:58:18.144" v="872"/>
          <pc:sldLayoutMkLst>
            <pc:docMk/>
            <pc:sldMasterMk cId="674401352" sldId="2147483720"/>
            <pc:sldLayoutMk cId="4228186320" sldId="2147483728"/>
          </pc:sldLayoutMkLst>
        </pc:sldLayoutChg>
        <pc:sldLayoutChg chg="setBg">
          <pc:chgData name="Gustavo Rabelo" userId="a578b8e72905a92d" providerId="LiveId" clId="{B88FE3C2-BCAF-42AE-A6DC-DDBD03B21588}" dt="2022-02-09T12:58:18.144" v="872"/>
          <pc:sldLayoutMkLst>
            <pc:docMk/>
            <pc:sldMasterMk cId="674401352" sldId="2147483720"/>
            <pc:sldLayoutMk cId="2465004837" sldId="2147483729"/>
          </pc:sldLayoutMkLst>
        </pc:sldLayoutChg>
        <pc:sldLayoutChg chg="setBg">
          <pc:chgData name="Gustavo Rabelo" userId="a578b8e72905a92d" providerId="LiveId" clId="{B88FE3C2-BCAF-42AE-A6DC-DDBD03B21588}" dt="2022-02-09T12:58:18.144" v="872"/>
          <pc:sldLayoutMkLst>
            <pc:docMk/>
            <pc:sldMasterMk cId="674401352" sldId="2147483720"/>
            <pc:sldLayoutMk cId="2356426406" sldId="2147483730"/>
          </pc:sldLayoutMkLst>
        </pc:sldLayoutChg>
        <pc:sldLayoutChg chg="setBg">
          <pc:chgData name="Gustavo Rabelo" userId="a578b8e72905a92d" providerId="LiveId" clId="{B88FE3C2-BCAF-42AE-A6DC-DDBD03B21588}" dt="2022-02-09T12:58:18.144" v="872"/>
          <pc:sldLayoutMkLst>
            <pc:docMk/>
            <pc:sldMasterMk cId="674401352" sldId="2147483720"/>
            <pc:sldLayoutMk cId="3434080299" sldId="214748373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944" y="7070108"/>
            <a:ext cx="20807363" cy="15040222"/>
          </a:xfrm>
        </p:spPr>
        <p:txBody>
          <a:bodyPr anchor="b"/>
          <a:lstStyle>
            <a:lvl1pPr algn="ctr">
              <a:defRPr sz="160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906" y="22690338"/>
            <a:ext cx="18359438" cy="10430151"/>
          </a:xfrm>
        </p:spPr>
        <p:txBody>
          <a:bodyPr/>
          <a:lstStyle>
            <a:lvl1pPr marL="0" indent="0" algn="ctr">
              <a:buNone/>
              <a:defRPr sz="6425"/>
            </a:lvl1pPr>
            <a:lvl2pPr marL="1223970" indent="0" algn="ctr">
              <a:buNone/>
              <a:defRPr sz="5354"/>
            </a:lvl2pPr>
            <a:lvl3pPr marL="2447940" indent="0" algn="ctr">
              <a:buNone/>
              <a:defRPr sz="4819"/>
            </a:lvl3pPr>
            <a:lvl4pPr marL="3671910" indent="0" algn="ctr">
              <a:buNone/>
              <a:defRPr sz="4283"/>
            </a:lvl4pPr>
            <a:lvl5pPr marL="4895880" indent="0" algn="ctr">
              <a:buNone/>
              <a:defRPr sz="4283"/>
            </a:lvl5pPr>
            <a:lvl6pPr marL="6119851" indent="0" algn="ctr">
              <a:buNone/>
              <a:defRPr sz="4283"/>
            </a:lvl6pPr>
            <a:lvl7pPr marL="7343821" indent="0" algn="ctr">
              <a:buNone/>
              <a:defRPr sz="4283"/>
            </a:lvl7pPr>
            <a:lvl8pPr marL="8567791" indent="0" algn="ctr">
              <a:buNone/>
              <a:defRPr sz="4283"/>
            </a:lvl8pPr>
            <a:lvl9pPr marL="9791761" indent="0" algn="ctr">
              <a:buNone/>
              <a:defRPr sz="428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56FB-1A97-460D-916D-A1C237DDB5C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681-C400-4494-8AC7-36827BB2E4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89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56FB-1A97-460D-916D-A1C237DDB5C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681-C400-4494-8AC7-36827BB2E4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42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517965" y="2300034"/>
            <a:ext cx="5278338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82950" y="2300034"/>
            <a:ext cx="15529024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56FB-1A97-460D-916D-A1C237DDB5C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681-C400-4494-8AC7-36827BB2E4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408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56FB-1A97-460D-916D-A1C237DDB5C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681-C400-4494-8AC7-36827BB2E4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50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200" y="10770172"/>
            <a:ext cx="21113353" cy="17970262"/>
          </a:xfrm>
        </p:spPr>
        <p:txBody>
          <a:bodyPr anchor="b"/>
          <a:lstStyle>
            <a:lvl1pPr>
              <a:defRPr sz="160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0200" y="28910440"/>
            <a:ext cx="21113353" cy="9450136"/>
          </a:xfrm>
        </p:spPr>
        <p:txBody>
          <a:bodyPr/>
          <a:lstStyle>
            <a:lvl1pPr marL="0" indent="0">
              <a:buNone/>
              <a:defRPr sz="6425">
                <a:solidFill>
                  <a:schemeClr val="tx1"/>
                </a:solidFill>
              </a:defRPr>
            </a:lvl1pPr>
            <a:lvl2pPr marL="1223970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2pPr>
            <a:lvl3pPr marL="2447940" indent="0">
              <a:buNone/>
              <a:defRPr sz="4819">
                <a:solidFill>
                  <a:schemeClr val="tx1">
                    <a:tint val="75000"/>
                  </a:schemeClr>
                </a:solidFill>
              </a:defRPr>
            </a:lvl3pPr>
            <a:lvl4pPr marL="3671910" indent="0">
              <a:buNone/>
              <a:defRPr sz="4283">
                <a:solidFill>
                  <a:schemeClr val="tx1">
                    <a:tint val="75000"/>
                  </a:schemeClr>
                </a:solidFill>
              </a:defRPr>
            </a:lvl4pPr>
            <a:lvl5pPr marL="4895880" indent="0">
              <a:buNone/>
              <a:defRPr sz="4283">
                <a:solidFill>
                  <a:schemeClr val="tx1">
                    <a:tint val="75000"/>
                  </a:schemeClr>
                </a:solidFill>
              </a:defRPr>
            </a:lvl5pPr>
            <a:lvl6pPr marL="6119851" indent="0">
              <a:buNone/>
              <a:defRPr sz="4283">
                <a:solidFill>
                  <a:schemeClr val="tx1">
                    <a:tint val="75000"/>
                  </a:schemeClr>
                </a:solidFill>
              </a:defRPr>
            </a:lvl6pPr>
            <a:lvl7pPr marL="7343821" indent="0">
              <a:buNone/>
              <a:defRPr sz="4283">
                <a:solidFill>
                  <a:schemeClr val="tx1">
                    <a:tint val="75000"/>
                  </a:schemeClr>
                </a:solidFill>
              </a:defRPr>
            </a:lvl7pPr>
            <a:lvl8pPr marL="8567791" indent="0">
              <a:buNone/>
              <a:defRPr sz="4283">
                <a:solidFill>
                  <a:schemeClr val="tx1">
                    <a:tint val="75000"/>
                  </a:schemeClr>
                </a:solidFill>
              </a:defRPr>
            </a:lvl8pPr>
            <a:lvl9pPr marL="9791761" indent="0">
              <a:buNone/>
              <a:defRPr sz="42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56FB-1A97-460D-916D-A1C237DDB5C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681-C400-4494-8AC7-36827BB2E4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62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2949" y="11500170"/>
            <a:ext cx="10403681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2620" y="11500170"/>
            <a:ext cx="10403681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56FB-1A97-460D-916D-A1C237DDB5C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681-C400-4494-8AC7-36827BB2E4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5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137" y="2300044"/>
            <a:ext cx="21113353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6139" y="10590160"/>
            <a:ext cx="10355869" cy="5190073"/>
          </a:xfrm>
        </p:spPr>
        <p:txBody>
          <a:bodyPr anchor="b"/>
          <a:lstStyle>
            <a:lvl1pPr marL="0" indent="0">
              <a:buNone/>
              <a:defRPr sz="6425" b="1"/>
            </a:lvl1pPr>
            <a:lvl2pPr marL="1223970" indent="0">
              <a:buNone/>
              <a:defRPr sz="5354" b="1"/>
            </a:lvl2pPr>
            <a:lvl3pPr marL="2447940" indent="0">
              <a:buNone/>
              <a:defRPr sz="4819" b="1"/>
            </a:lvl3pPr>
            <a:lvl4pPr marL="3671910" indent="0">
              <a:buNone/>
              <a:defRPr sz="4283" b="1"/>
            </a:lvl4pPr>
            <a:lvl5pPr marL="4895880" indent="0">
              <a:buNone/>
              <a:defRPr sz="4283" b="1"/>
            </a:lvl5pPr>
            <a:lvl6pPr marL="6119851" indent="0">
              <a:buNone/>
              <a:defRPr sz="4283" b="1"/>
            </a:lvl6pPr>
            <a:lvl7pPr marL="7343821" indent="0">
              <a:buNone/>
              <a:defRPr sz="4283" b="1"/>
            </a:lvl7pPr>
            <a:lvl8pPr marL="8567791" indent="0">
              <a:buNone/>
              <a:defRPr sz="4283" b="1"/>
            </a:lvl8pPr>
            <a:lvl9pPr marL="9791761" indent="0">
              <a:buNone/>
              <a:defRPr sz="428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6139" y="15780233"/>
            <a:ext cx="10355869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92621" y="10590160"/>
            <a:ext cx="10406870" cy="5190073"/>
          </a:xfrm>
        </p:spPr>
        <p:txBody>
          <a:bodyPr anchor="b"/>
          <a:lstStyle>
            <a:lvl1pPr marL="0" indent="0">
              <a:buNone/>
              <a:defRPr sz="6425" b="1"/>
            </a:lvl1pPr>
            <a:lvl2pPr marL="1223970" indent="0">
              <a:buNone/>
              <a:defRPr sz="5354" b="1"/>
            </a:lvl2pPr>
            <a:lvl3pPr marL="2447940" indent="0">
              <a:buNone/>
              <a:defRPr sz="4819" b="1"/>
            </a:lvl3pPr>
            <a:lvl4pPr marL="3671910" indent="0">
              <a:buNone/>
              <a:defRPr sz="4283" b="1"/>
            </a:lvl4pPr>
            <a:lvl5pPr marL="4895880" indent="0">
              <a:buNone/>
              <a:defRPr sz="4283" b="1"/>
            </a:lvl5pPr>
            <a:lvl6pPr marL="6119851" indent="0">
              <a:buNone/>
              <a:defRPr sz="4283" b="1"/>
            </a:lvl6pPr>
            <a:lvl7pPr marL="7343821" indent="0">
              <a:buNone/>
              <a:defRPr sz="4283" b="1"/>
            </a:lvl7pPr>
            <a:lvl8pPr marL="8567791" indent="0">
              <a:buNone/>
              <a:defRPr sz="4283" b="1"/>
            </a:lvl8pPr>
            <a:lvl9pPr marL="9791761" indent="0">
              <a:buNone/>
              <a:defRPr sz="428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92621" y="15780233"/>
            <a:ext cx="10406870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56FB-1A97-460D-916D-A1C237DDB5C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681-C400-4494-8AC7-36827BB2E4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42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56FB-1A97-460D-916D-A1C237DDB5C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681-C400-4494-8AC7-36827BB2E4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172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56FB-1A97-460D-916D-A1C237DDB5C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681-C400-4494-8AC7-36827BB2E4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78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137" y="2880042"/>
            <a:ext cx="7895195" cy="10080149"/>
          </a:xfrm>
        </p:spPr>
        <p:txBody>
          <a:bodyPr anchor="b"/>
          <a:lstStyle>
            <a:lvl1pPr>
              <a:defRPr sz="85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6870" y="6220102"/>
            <a:ext cx="12392620" cy="30700453"/>
          </a:xfrm>
        </p:spPr>
        <p:txBody>
          <a:bodyPr/>
          <a:lstStyle>
            <a:lvl1pPr>
              <a:defRPr sz="8567"/>
            </a:lvl1pPr>
            <a:lvl2pPr>
              <a:defRPr sz="7496"/>
            </a:lvl2pPr>
            <a:lvl3pPr>
              <a:defRPr sz="6425"/>
            </a:lvl3pPr>
            <a:lvl4pPr>
              <a:defRPr sz="5354"/>
            </a:lvl4pPr>
            <a:lvl5pPr>
              <a:defRPr sz="5354"/>
            </a:lvl5pPr>
            <a:lvl6pPr>
              <a:defRPr sz="5354"/>
            </a:lvl6pPr>
            <a:lvl7pPr>
              <a:defRPr sz="5354"/>
            </a:lvl7pPr>
            <a:lvl8pPr>
              <a:defRPr sz="5354"/>
            </a:lvl8pPr>
            <a:lvl9pPr>
              <a:defRPr sz="535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6137" y="12960191"/>
            <a:ext cx="7895195" cy="24010358"/>
          </a:xfrm>
        </p:spPr>
        <p:txBody>
          <a:bodyPr/>
          <a:lstStyle>
            <a:lvl1pPr marL="0" indent="0">
              <a:buNone/>
              <a:defRPr sz="4283"/>
            </a:lvl1pPr>
            <a:lvl2pPr marL="1223970" indent="0">
              <a:buNone/>
              <a:defRPr sz="3748"/>
            </a:lvl2pPr>
            <a:lvl3pPr marL="2447940" indent="0">
              <a:buNone/>
              <a:defRPr sz="3213"/>
            </a:lvl3pPr>
            <a:lvl4pPr marL="3671910" indent="0">
              <a:buNone/>
              <a:defRPr sz="2677"/>
            </a:lvl4pPr>
            <a:lvl5pPr marL="4895880" indent="0">
              <a:buNone/>
              <a:defRPr sz="2677"/>
            </a:lvl5pPr>
            <a:lvl6pPr marL="6119851" indent="0">
              <a:buNone/>
              <a:defRPr sz="2677"/>
            </a:lvl6pPr>
            <a:lvl7pPr marL="7343821" indent="0">
              <a:buNone/>
              <a:defRPr sz="2677"/>
            </a:lvl7pPr>
            <a:lvl8pPr marL="8567791" indent="0">
              <a:buNone/>
              <a:defRPr sz="2677"/>
            </a:lvl8pPr>
            <a:lvl9pPr marL="9791761" indent="0">
              <a:buNone/>
              <a:defRPr sz="267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56FB-1A97-460D-916D-A1C237DDB5C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681-C400-4494-8AC7-36827BB2E4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18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137" y="2880042"/>
            <a:ext cx="7895195" cy="10080149"/>
          </a:xfrm>
        </p:spPr>
        <p:txBody>
          <a:bodyPr anchor="b"/>
          <a:lstStyle>
            <a:lvl1pPr>
              <a:defRPr sz="85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06870" y="6220102"/>
            <a:ext cx="12392620" cy="30700453"/>
          </a:xfrm>
        </p:spPr>
        <p:txBody>
          <a:bodyPr anchor="t"/>
          <a:lstStyle>
            <a:lvl1pPr marL="0" indent="0">
              <a:buNone/>
              <a:defRPr sz="8567"/>
            </a:lvl1pPr>
            <a:lvl2pPr marL="1223970" indent="0">
              <a:buNone/>
              <a:defRPr sz="7496"/>
            </a:lvl2pPr>
            <a:lvl3pPr marL="2447940" indent="0">
              <a:buNone/>
              <a:defRPr sz="6425"/>
            </a:lvl3pPr>
            <a:lvl4pPr marL="3671910" indent="0">
              <a:buNone/>
              <a:defRPr sz="5354"/>
            </a:lvl4pPr>
            <a:lvl5pPr marL="4895880" indent="0">
              <a:buNone/>
              <a:defRPr sz="5354"/>
            </a:lvl5pPr>
            <a:lvl6pPr marL="6119851" indent="0">
              <a:buNone/>
              <a:defRPr sz="5354"/>
            </a:lvl6pPr>
            <a:lvl7pPr marL="7343821" indent="0">
              <a:buNone/>
              <a:defRPr sz="5354"/>
            </a:lvl7pPr>
            <a:lvl8pPr marL="8567791" indent="0">
              <a:buNone/>
              <a:defRPr sz="5354"/>
            </a:lvl8pPr>
            <a:lvl9pPr marL="9791761" indent="0">
              <a:buNone/>
              <a:defRPr sz="535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6137" y="12960191"/>
            <a:ext cx="7895195" cy="24010358"/>
          </a:xfrm>
        </p:spPr>
        <p:txBody>
          <a:bodyPr/>
          <a:lstStyle>
            <a:lvl1pPr marL="0" indent="0">
              <a:buNone/>
              <a:defRPr sz="4283"/>
            </a:lvl1pPr>
            <a:lvl2pPr marL="1223970" indent="0">
              <a:buNone/>
              <a:defRPr sz="3748"/>
            </a:lvl2pPr>
            <a:lvl3pPr marL="2447940" indent="0">
              <a:buNone/>
              <a:defRPr sz="3213"/>
            </a:lvl3pPr>
            <a:lvl4pPr marL="3671910" indent="0">
              <a:buNone/>
              <a:defRPr sz="2677"/>
            </a:lvl4pPr>
            <a:lvl5pPr marL="4895880" indent="0">
              <a:buNone/>
              <a:defRPr sz="2677"/>
            </a:lvl5pPr>
            <a:lvl6pPr marL="6119851" indent="0">
              <a:buNone/>
              <a:defRPr sz="2677"/>
            </a:lvl6pPr>
            <a:lvl7pPr marL="7343821" indent="0">
              <a:buNone/>
              <a:defRPr sz="2677"/>
            </a:lvl7pPr>
            <a:lvl8pPr marL="8567791" indent="0">
              <a:buNone/>
              <a:defRPr sz="2677"/>
            </a:lvl8pPr>
            <a:lvl9pPr marL="9791761" indent="0">
              <a:buNone/>
              <a:defRPr sz="267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56FB-1A97-460D-916D-A1C237DDB5C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681-C400-4494-8AC7-36827BB2E4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00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FA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82949" y="2300044"/>
            <a:ext cx="21113353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2949" y="11500170"/>
            <a:ext cx="21113353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82949" y="40040601"/>
            <a:ext cx="5507831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B56FB-1A97-460D-916D-A1C237DDB5C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8752" y="40040601"/>
            <a:ext cx="826174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88470" y="40040601"/>
            <a:ext cx="5507831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FE681-C400-4494-8AC7-36827BB2E4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40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447940" rtl="0" eaLnBrk="1" latinLnBrk="0" hangingPunct="1">
        <a:lnSpc>
          <a:spcPct val="90000"/>
        </a:lnSpc>
        <a:spcBef>
          <a:spcPct val="0"/>
        </a:spcBef>
        <a:buNone/>
        <a:defRPr sz="117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1985" indent="-611985" algn="l" defTabSz="2447940" rtl="0" eaLnBrk="1" latinLnBrk="0" hangingPunct="1">
        <a:lnSpc>
          <a:spcPct val="90000"/>
        </a:lnSpc>
        <a:spcBef>
          <a:spcPts val="2677"/>
        </a:spcBef>
        <a:buFont typeface="Arial" panose="020B0604020202020204" pitchFamily="34" charset="0"/>
        <a:buChar char="•"/>
        <a:defRPr sz="7496" kern="1200">
          <a:solidFill>
            <a:schemeClr val="tx1"/>
          </a:solidFill>
          <a:latin typeface="+mn-lt"/>
          <a:ea typeface="+mn-ea"/>
          <a:cs typeface="+mn-cs"/>
        </a:defRPr>
      </a:lvl1pPr>
      <a:lvl2pPr marL="1835955" indent="-611985" algn="l" defTabSz="2447940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2pPr>
      <a:lvl3pPr marL="3059925" indent="-611985" algn="l" defTabSz="2447940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5354" kern="1200">
          <a:solidFill>
            <a:schemeClr val="tx1"/>
          </a:solidFill>
          <a:latin typeface="+mn-lt"/>
          <a:ea typeface="+mn-ea"/>
          <a:cs typeface="+mn-cs"/>
        </a:defRPr>
      </a:lvl3pPr>
      <a:lvl4pPr marL="4283895" indent="-611985" algn="l" defTabSz="2447940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4819" kern="1200">
          <a:solidFill>
            <a:schemeClr val="tx1"/>
          </a:solidFill>
          <a:latin typeface="+mn-lt"/>
          <a:ea typeface="+mn-ea"/>
          <a:cs typeface="+mn-cs"/>
        </a:defRPr>
      </a:lvl4pPr>
      <a:lvl5pPr marL="5507866" indent="-611985" algn="l" defTabSz="2447940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4819" kern="1200">
          <a:solidFill>
            <a:schemeClr val="tx1"/>
          </a:solidFill>
          <a:latin typeface="+mn-lt"/>
          <a:ea typeface="+mn-ea"/>
          <a:cs typeface="+mn-cs"/>
        </a:defRPr>
      </a:lvl5pPr>
      <a:lvl6pPr marL="6731836" indent="-611985" algn="l" defTabSz="2447940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4819" kern="1200">
          <a:solidFill>
            <a:schemeClr val="tx1"/>
          </a:solidFill>
          <a:latin typeface="+mn-lt"/>
          <a:ea typeface="+mn-ea"/>
          <a:cs typeface="+mn-cs"/>
        </a:defRPr>
      </a:lvl6pPr>
      <a:lvl7pPr marL="7955806" indent="-611985" algn="l" defTabSz="2447940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4819" kern="1200">
          <a:solidFill>
            <a:schemeClr val="tx1"/>
          </a:solidFill>
          <a:latin typeface="+mn-lt"/>
          <a:ea typeface="+mn-ea"/>
          <a:cs typeface="+mn-cs"/>
        </a:defRPr>
      </a:lvl7pPr>
      <a:lvl8pPr marL="9179776" indent="-611985" algn="l" defTabSz="2447940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4819" kern="1200">
          <a:solidFill>
            <a:schemeClr val="tx1"/>
          </a:solidFill>
          <a:latin typeface="+mn-lt"/>
          <a:ea typeface="+mn-ea"/>
          <a:cs typeface="+mn-cs"/>
        </a:defRPr>
      </a:lvl8pPr>
      <a:lvl9pPr marL="10403746" indent="-611985" algn="l" defTabSz="2447940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48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1pPr>
      <a:lvl2pPr marL="1223970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2pPr>
      <a:lvl3pPr marL="2447940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3pPr>
      <a:lvl4pPr marL="3671910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4pPr>
      <a:lvl5pPr marL="4895880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5pPr>
      <a:lvl6pPr marL="6119851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6pPr>
      <a:lvl7pPr marL="7343821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7pPr>
      <a:lvl8pPr marL="8567791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8pPr>
      <a:lvl9pPr marL="9791761" algn="l" defTabSz="2447940" rtl="0" eaLnBrk="1" latinLnBrk="0" hangingPunct="1">
        <a:defRPr sz="48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A499192-2B66-49F7-BB63-91F8154187AC}"/>
              </a:ext>
            </a:extLst>
          </p:cNvPr>
          <p:cNvSpPr/>
          <p:nvPr/>
        </p:nvSpPr>
        <p:spPr>
          <a:xfrm>
            <a:off x="20322489" y="770019"/>
            <a:ext cx="3646416" cy="3896023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0286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ED99FCE-0685-4260-9E92-505B3EA3D050}"/>
              </a:ext>
            </a:extLst>
          </p:cNvPr>
          <p:cNvSpPr txBox="1"/>
          <p:nvPr/>
        </p:nvSpPr>
        <p:spPr>
          <a:xfrm>
            <a:off x="20808580" y="2243601"/>
            <a:ext cx="26200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>
                <a:cs typeface="Times New Roman" panose="02020603050405020304" pitchFamily="18" charset="0"/>
              </a:rPr>
              <a:t>Foto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8D844D3D-6844-4E89-9B7C-7FACBEEC6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04" y="452741"/>
            <a:ext cx="3444490" cy="4124623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9D6C40BF-0AD2-4C0F-83B2-B22F541190E0}"/>
              </a:ext>
            </a:extLst>
          </p:cNvPr>
          <p:cNvSpPr txBox="1"/>
          <p:nvPr/>
        </p:nvSpPr>
        <p:spPr>
          <a:xfrm>
            <a:off x="4156761" y="4837917"/>
            <a:ext cx="19812144" cy="261610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rgbClr val="222222"/>
                </a:solidFill>
              </a:rPr>
              <a:t> </a:t>
            </a:r>
            <a:r>
              <a:rPr lang="pt-BR" sz="4400" u="sng" dirty="0">
                <a:solidFill>
                  <a:srgbClr val="222222"/>
                </a:solidFill>
              </a:rPr>
              <a:t>Apresentador</a:t>
            </a:r>
            <a:r>
              <a:rPr lang="pt-BR" sz="4400" baseline="30000" dirty="0">
                <a:solidFill>
                  <a:srgbClr val="222222"/>
                </a:solidFill>
              </a:rPr>
              <a:t>1</a:t>
            </a:r>
            <a:r>
              <a:rPr lang="pt-BR" sz="4400" dirty="0">
                <a:solidFill>
                  <a:srgbClr val="222222"/>
                </a:solidFill>
              </a:rPr>
              <a:t>, Coautor</a:t>
            </a:r>
            <a:r>
              <a:rPr lang="pt-BR" sz="4400" baseline="30000" dirty="0">
                <a:solidFill>
                  <a:srgbClr val="222222"/>
                </a:solidFill>
              </a:rPr>
              <a:t>2</a:t>
            </a:r>
            <a:r>
              <a:rPr lang="pt-BR" sz="4400" dirty="0">
                <a:solidFill>
                  <a:srgbClr val="222222"/>
                </a:solidFill>
              </a:rPr>
              <a:t>, Coautor</a:t>
            </a:r>
            <a:r>
              <a:rPr lang="pt-BR" sz="4400" baseline="30000" dirty="0">
                <a:solidFill>
                  <a:srgbClr val="222222"/>
                </a:solidFill>
              </a:rPr>
              <a:t>3</a:t>
            </a:r>
            <a:r>
              <a:rPr lang="pt-BR" sz="4400" dirty="0">
                <a:solidFill>
                  <a:srgbClr val="222222"/>
                </a:solidFill>
              </a:rPr>
              <a:t>, Coautor</a:t>
            </a:r>
            <a:r>
              <a:rPr lang="pt-BR" sz="4400" baseline="30000" dirty="0">
                <a:solidFill>
                  <a:srgbClr val="222222"/>
                </a:solidFill>
              </a:rPr>
              <a:t>2,3</a:t>
            </a:r>
            <a:r>
              <a:rPr lang="pt-BR" sz="4400" dirty="0">
                <a:solidFill>
                  <a:srgbClr val="222222"/>
                </a:solidFill>
              </a:rPr>
              <a:t>, Coautor</a:t>
            </a:r>
            <a:r>
              <a:rPr lang="pt-BR" sz="4400" baseline="30000" dirty="0">
                <a:solidFill>
                  <a:srgbClr val="222222"/>
                </a:solidFill>
              </a:rPr>
              <a:t>1</a:t>
            </a:r>
            <a:r>
              <a:rPr lang="pt-BR" sz="4400" dirty="0">
                <a:solidFill>
                  <a:srgbClr val="222222"/>
                </a:solidFill>
              </a:rPr>
              <a:t>, Coautor</a:t>
            </a:r>
            <a:r>
              <a:rPr lang="pt-BR" sz="4400" baseline="30000" dirty="0">
                <a:solidFill>
                  <a:srgbClr val="222222"/>
                </a:solidFill>
              </a:rPr>
              <a:t>1</a:t>
            </a:r>
            <a:r>
              <a:rPr lang="pt-BR" sz="4400" dirty="0">
                <a:solidFill>
                  <a:srgbClr val="222222"/>
                </a:solidFill>
              </a:rPr>
              <a:t>, Orientador</a:t>
            </a:r>
            <a:r>
              <a:rPr lang="pt-BR" sz="4400" baseline="30000" dirty="0">
                <a:solidFill>
                  <a:srgbClr val="222222"/>
                </a:solidFill>
              </a:rPr>
              <a:t>1</a:t>
            </a:r>
          </a:p>
          <a:p>
            <a:pPr algn="ctr"/>
            <a:r>
              <a:rPr lang="pt-BR" sz="3200" baseline="30000" dirty="0">
                <a:solidFill>
                  <a:srgbClr val="222222"/>
                </a:solidFill>
                <a:cs typeface="Times New Roman" panose="02020603050405020304" pitchFamily="18" charset="0"/>
              </a:rPr>
              <a:t>1 </a:t>
            </a:r>
            <a:r>
              <a:rPr lang="pt-BR" sz="3200" dirty="0">
                <a:solidFill>
                  <a:srgbClr val="222222"/>
                </a:solidFill>
                <a:cs typeface="Times New Roman" panose="02020603050405020304" pitchFamily="18" charset="0"/>
              </a:rPr>
              <a:t>Instituição, Cidade, Estado.</a:t>
            </a:r>
          </a:p>
          <a:p>
            <a:pPr algn="ctr"/>
            <a:r>
              <a:rPr lang="pt-BR" sz="3200" baseline="30000" dirty="0">
                <a:solidFill>
                  <a:srgbClr val="222222"/>
                </a:solidFill>
                <a:cs typeface="Times New Roman" panose="02020603050405020304" pitchFamily="18" charset="0"/>
              </a:rPr>
              <a:t>2 </a:t>
            </a:r>
            <a:r>
              <a:rPr lang="pt-BR" sz="3200" dirty="0">
                <a:solidFill>
                  <a:srgbClr val="222222"/>
                </a:solidFill>
                <a:cs typeface="Times New Roman" panose="02020603050405020304" pitchFamily="18" charset="0"/>
              </a:rPr>
              <a:t>Instituição, Cidade, Estado.</a:t>
            </a:r>
            <a:endParaRPr lang="pt-BR" sz="3200" baseline="30000" dirty="0">
              <a:solidFill>
                <a:srgbClr val="222222"/>
              </a:solidFill>
              <a:cs typeface="Times New Roman" panose="02020603050405020304" pitchFamily="18" charset="0"/>
            </a:endParaRPr>
          </a:p>
          <a:p>
            <a:pPr algn="ctr"/>
            <a:r>
              <a:rPr lang="pt-BR" sz="3200" baseline="30000" dirty="0">
                <a:solidFill>
                  <a:srgbClr val="222222"/>
                </a:solidFill>
                <a:cs typeface="Times New Roman" panose="02020603050405020304" pitchFamily="18" charset="0"/>
              </a:rPr>
              <a:t>3 </a:t>
            </a:r>
            <a:r>
              <a:rPr lang="pt-BR" sz="3200" dirty="0">
                <a:solidFill>
                  <a:srgbClr val="222222"/>
                </a:solidFill>
                <a:cs typeface="Times New Roman" panose="02020603050405020304" pitchFamily="18" charset="0"/>
              </a:rPr>
              <a:t>Instituição, Cidade, Estado.</a:t>
            </a:r>
            <a:endParaRPr lang="pt-BR" sz="3200" baseline="30000" dirty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endParaRPr lang="pt-BR" sz="3600" baseline="30000" dirty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017C66A9-9DA9-4E8E-ADEF-8D1A97A1A85F}"/>
              </a:ext>
            </a:extLst>
          </p:cNvPr>
          <p:cNvSpPr/>
          <p:nvPr/>
        </p:nvSpPr>
        <p:spPr>
          <a:xfrm>
            <a:off x="434904" y="7831189"/>
            <a:ext cx="23534001" cy="3479193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40286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093EC2E4-47A3-44B3-9FB2-474678C05C23}"/>
              </a:ext>
            </a:extLst>
          </p:cNvPr>
          <p:cNvSpPr/>
          <p:nvPr/>
        </p:nvSpPr>
        <p:spPr>
          <a:xfrm>
            <a:off x="4156761" y="770020"/>
            <a:ext cx="15722387" cy="3896023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0286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020B0A2-FDD0-48E2-85BA-CFC3D3CD4303}"/>
              </a:ext>
            </a:extLst>
          </p:cNvPr>
          <p:cNvSpPr txBox="1"/>
          <p:nvPr/>
        </p:nvSpPr>
        <p:spPr>
          <a:xfrm>
            <a:off x="10324483" y="1545557"/>
            <a:ext cx="41396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0" dirty="0">
                <a:cs typeface="Times New Roman" panose="02020603050405020304" pitchFamily="18" charset="0"/>
              </a:rPr>
              <a:t>Título</a:t>
            </a:r>
          </a:p>
        </p:txBody>
      </p:sp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264D5E51-AC4D-47ED-B902-3397C856B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95" y="4871525"/>
            <a:ext cx="2676086" cy="254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30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87E7999FA28AA4B8904DF3D2F34E59A" ma:contentTypeVersion="2" ma:contentTypeDescription="Crie um novo documento." ma:contentTypeScope="" ma:versionID="648fb7d16f1666dbb3b786abe862bacc">
  <xsd:schema xmlns:xsd="http://www.w3.org/2001/XMLSchema" xmlns:xs="http://www.w3.org/2001/XMLSchema" xmlns:p="http://schemas.microsoft.com/office/2006/metadata/properties" xmlns:ns1="http://schemas.microsoft.com/sharepoint/v3" xmlns:ns2="74605401-ef82-4e58-8e01-df55332c0536" targetNamespace="http://schemas.microsoft.com/office/2006/metadata/properties" ma:root="true" ma:fieldsID="903c99802534e326d53a5a5e7f416562" ns1:_="" ns2:_="">
    <xsd:import namespace="http://schemas.microsoft.com/sharepoint/v3"/>
    <xsd:import namespace="74605401-ef82-4e58-8e01-df55332c053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Resumo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gendamento de Data de Término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5401-ef82-4e58-8e01-df55332c0536" elementFormDefault="qualified">
    <xsd:import namespace="http://schemas.microsoft.com/office/2006/documentManagement/types"/>
    <xsd:import namespace="http://schemas.microsoft.com/office/infopath/2007/PartnerControls"/>
    <xsd:element name="Resumo" ma:index="10" nillable="true" ma:displayName="Resumo" ma:internalName="Resumo">
      <xsd:simpleType>
        <xsd:restriction base="dms:Note">
          <xsd:maxLength value="255"/>
        </xsd:restriction>
      </xsd:simpleType>
    </xsd:element>
    <xsd:element name="_dlc_DocId" ma:index="11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12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ID de Persistência" ma:description="Manter a ID ao adicion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Resumo xmlns="74605401-ef82-4e58-8e01-df55332c0536" xsi:nil="true"/>
    <PublishingStartDate xmlns="http://schemas.microsoft.com/sharepoint/v3" xsi:nil="true"/>
    <_dlc_DocId xmlns="74605401-ef82-4e58-8e01-df55332c0536">Q2MPMETMKQAM-1128-169</_dlc_DocId>
    <_dlc_DocIdUrl xmlns="74605401-ef82-4e58-8e01-df55332c0536">
      <Url>http://adminnovoportal.univali.br/eventos/saude-e-esporte/_layouts/15/DocIdRedir.aspx?ID=Q2MPMETMKQAM-1128-169</Url>
      <Description>Q2MPMETMKQAM-1128-169</Description>
    </_dlc_DocIdUrl>
  </documentManagement>
</p:properties>
</file>

<file path=customXml/itemProps1.xml><?xml version="1.0" encoding="utf-8"?>
<ds:datastoreItem xmlns:ds="http://schemas.openxmlformats.org/officeDocument/2006/customXml" ds:itemID="{652D15CF-45FE-44A8-8CE6-5A18E44E9709}"/>
</file>

<file path=customXml/itemProps2.xml><?xml version="1.0" encoding="utf-8"?>
<ds:datastoreItem xmlns:ds="http://schemas.openxmlformats.org/officeDocument/2006/customXml" ds:itemID="{E7EF3A29-D09A-4023-853E-420BFE1E371E}"/>
</file>

<file path=customXml/itemProps3.xml><?xml version="1.0" encoding="utf-8"?>
<ds:datastoreItem xmlns:ds="http://schemas.openxmlformats.org/officeDocument/2006/customXml" ds:itemID="{93D59E56-6706-44C6-9ECD-99928F3CB3F1}"/>
</file>

<file path=customXml/itemProps4.xml><?xml version="1.0" encoding="utf-8"?>
<ds:datastoreItem xmlns:ds="http://schemas.openxmlformats.org/officeDocument/2006/customXml" ds:itemID="{E1A1A948-DC9F-4D39-AB18-822A518F8DD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37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rielielisschulz@gmail.com</dc:creator>
  <cp:lastModifiedBy>Gustavo Rabelo</cp:lastModifiedBy>
  <cp:revision>3</cp:revision>
  <dcterms:created xsi:type="dcterms:W3CDTF">2022-02-07T13:20:06Z</dcterms:created>
  <dcterms:modified xsi:type="dcterms:W3CDTF">2022-02-09T12:58:20Z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0x010100787E7999FA28AA4B8904DF3D2F34E59A</vt:lpwstr>
  </property>
  <property fmtid="{D5CDD505-2E9C-101B-9397-08002B2CF9AE}" pid="3" name="_dlc_DocIdItemGuid">
    <vt:lpwstr>8261a216-a9ad-4c63-a4dd-919a40188552</vt:lpwstr>
  </property>
</Properties>
</file>