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C54"/>
    <a:srgbClr val="230633"/>
    <a:srgbClr val="2808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CB090-1F0A-4B92-8A19-39CFC6641303}" v="57" dt="2023-11-03T18:03:21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4" d="100"/>
          <a:sy n="14" d="100"/>
        </p:scale>
        <p:origin x="1006" y="-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a Gomes Alves" userId="1470d5bf-c14e-4999-bff4-365f240d2940" providerId="ADAL" clId="{B4DCB090-1F0A-4B92-8A19-39CFC6641303}"/>
    <pc:docChg chg="undo custSel addSld delSld modSld modMainMaster">
      <pc:chgData name="Adriana Gomes Alves" userId="1470d5bf-c14e-4999-bff4-365f240d2940" providerId="ADAL" clId="{B4DCB090-1F0A-4B92-8A19-39CFC6641303}" dt="2023-11-03T18:05:25.362" v="547" actId="2696"/>
      <pc:docMkLst>
        <pc:docMk/>
      </pc:docMkLst>
      <pc:sldChg chg="addSp delSp modSp mod setBg chgLayout">
        <pc:chgData name="Adriana Gomes Alves" userId="1470d5bf-c14e-4999-bff4-365f240d2940" providerId="ADAL" clId="{B4DCB090-1F0A-4B92-8A19-39CFC6641303}" dt="2023-11-03T18:04:23.553" v="543" actId="207"/>
        <pc:sldMkLst>
          <pc:docMk/>
          <pc:sldMk cId="3376885976" sldId="256"/>
        </pc:sldMkLst>
        <pc:spChg chg="del">
          <ac:chgData name="Adriana Gomes Alves" userId="1470d5bf-c14e-4999-bff4-365f240d2940" providerId="ADAL" clId="{B4DCB090-1F0A-4B92-8A19-39CFC6641303}" dt="2023-11-03T17:47:47.688" v="253" actId="478"/>
          <ac:spMkLst>
            <pc:docMk/>
            <pc:sldMk cId="3376885976" sldId="256"/>
            <ac:spMk id="2" creationId="{50FEDF24-8925-0D0B-44BA-3D05BC3935D4}"/>
          </ac:spMkLst>
        </pc:spChg>
        <pc:spChg chg="del">
          <ac:chgData name="Adriana Gomes Alves" userId="1470d5bf-c14e-4999-bff4-365f240d2940" providerId="ADAL" clId="{B4DCB090-1F0A-4B92-8A19-39CFC6641303}" dt="2023-11-03T17:49:13.799" v="263" actId="700"/>
          <ac:spMkLst>
            <pc:docMk/>
            <pc:sldMk cId="3376885976" sldId="256"/>
            <ac:spMk id="3" creationId="{9566BA0D-E875-D056-3F02-5E08E412E0E6}"/>
          </ac:spMkLst>
        </pc:spChg>
        <pc:spChg chg="add del mod ord">
          <ac:chgData name="Adriana Gomes Alves" userId="1470d5bf-c14e-4999-bff4-365f240d2940" providerId="ADAL" clId="{B4DCB090-1F0A-4B92-8A19-39CFC6641303}" dt="2023-11-03T17:49:45.541" v="265" actId="700"/>
          <ac:spMkLst>
            <pc:docMk/>
            <pc:sldMk cId="3376885976" sldId="256"/>
            <ac:spMk id="4" creationId="{B94641BE-0957-7C3B-9167-24CB25221FD7}"/>
          </ac:spMkLst>
        </pc:spChg>
        <pc:spChg chg="add del mod ord">
          <ac:chgData name="Adriana Gomes Alves" userId="1470d5bf-c14e-4999-bff4-365f240d2940" providerId="ADAL" clId="{B4DCB090-1F0A-4B92-8A19-39CFC6641303}" dt="2023-11-03T17:50:11.162" v="267" actId="700"/>
          <ac:spMkLst>
            <pc:docMk/>
            <pc:sldMk cId="3376885976" sldId="256"/>
            <ac:spMk id="5" creationId="{B78C5380-604E-95C7-EEF3-875AF7032CED}"/>
          </ac:spMkLst>
        </pc:spChg>
        <pc:spChg chg="add del mod ord">
          <ac:chgData name="Adriana Gomes Alves" userId="1470d5bf-c14e-4999-bff4-365f240d2940" providerId="ADAL" clId="{B4DCB090-1F0A-4B92-8A19-39CFC6641303}" dt="2023-11-03T17:54:36.087" v="270" actId="478"/>
          <ac:spMkLst>
            <pc:docMk/>
            <pc:sldMk cId="3376885976" sldId="256"/>
            <ac:spMk id="6" creationId="{AC344B55-5B17-9221-81D1-1B6682112E32}"/>
          </ac:spMkLst>
        </pc:spChg>
        <pc:spChg chg="add mod">
          <ac:chgData name="Adriana Gomes Alves" userId="1470d5bf-c14e-4999-bff4-365f240d2940" providerId="ADAL" clId="{B4DCB090-1F0A-4B92-8A19-39CFC6641303}" dt="2023-11-03T18:01:01.236" v="535" actId="1076"/>
          <ac:spMkLst>
            <pc:docMk/>
            <pc:sldMk cId="3376885976" sldId="256"/>
            <ac:spMk id="7" creationId="{961FBA39-43B1-0B79-C62E-C8187A0F891E}"/>
          </ac:spMkLst>
        </pc:spChg>
        <pc:spChg chg="add mod">
          <ac:chgData name="Adriana Gomes Alves" userId="1470d5bf-c14e-4999-bff4-365f240d2940" providerId="ADAL" clId="{B4DCB090-1F0A-4B92-8A19-39CFC6641303}" dt="2023-11-03T18:02:56.732" v="540" actId="207"/>
          <ac:spMkLst>
            <pc:docMk/>
            <pc:sldMk cId="3376885976" sldId="256"/>
            <ac:spMk id="8" creationId="{9CA6AA60-3CC6-F902-14EF-E6831316527D}"/>
          </ac:spMkLst>
        </pc:spChg>
        <pc:spChg chg="add mod">
          <ac:chgData name="Adriana Gomes Alves" userId="1470d5bf-c14e-4999-bff4-365f240d2940" providerId="ADAL" clId="{B4DCB090-1F0A-4B92-8A19-39CFC6641303}" dt="2023-11-03T18:04:23.553" v="543" actId="207"/>
          <ac:spMkLst>
            <pc:docMk/>
            <pc:sldMk cId="3376885976" sldId="256"/>
            <ac:spMk id="9" creationId="{0BD28E8A-09F2-6519-0C84-F8EC6C30FA65}"/>
          </ac:spMkLst>
        </pc:spChg>
        <pc:spChg chg="add mod">
          <ac:chgData name="Adriana Gomes Alves" userId="1470d5bf-c14e-4999-bff4-365f240d2940" providerId="ADAL" clId="{B4DCB090-1F0A-4B92-8A19-39CFC6641303}" dt="2023-11-03T17:58:40.991" v="460" actId="1076"/>
          <ac:spMkLst>
            <pc:docMk/>
            <pc:sldMk cId="3376885976" sldId="256"/>
            <ac:spMk id="10" creationId="{13EF9FDE-0855-DCB8-EC70-1195ADB3448C}"/>
          </ac:spMkLst>
        </pc:spChg>
        <pc:spChg chg="add mod">
          <ac:chgData name="Adriana Gomes Alves" userId="1470d5bf-c14e-4999-bff4-365f240d2940" providerId="ADAL" clId="{B4DCB090-1F0A-4B92-8A19-39CFC6641303}" dt="2023-11-03T17:59:53.800" v="526" actId="1076"/>
          <ac:spMkLst>
            <pc:docMk/>
            <pc:sldMk cId="3376885976" sldId="256"/>
            <ac:spMk id="11" creationId="{88A39B69-A19C-FCCB-960B-64A54CC10C16}"/>
          </ac:spMkLst>
        </pc:spChg>
        <pc:spChg chg="add mod">
          <ac:chgData name="Adriana Gomes Alves" userId="1470d5bf-c14e-4999-bff4-365f240d2940" providerId="ADAL" clId="{B4DCB090-1F0A-4B92-8A19-39CFC6641303}" dt="2023-11-03T17:54:37.082" v="271"/>
          <ac:spMkLst>
            <pc:docMk/>
            <pc:sldMk cId="3376885976" sldId="256"/>
            <ac:spMk id="12" creationId="{87210EEE-70E3-0E88-D539-264EEA1B8902}"/>
          </ac:spMkLst>
        </pc:spChg>
        <pc:spChg chg="add del mod">
          <ac:chgData name="Adriana Gomes Alves" userId="1470d5bf-c14e-4999-bff4-365f240d2940" providerId="ADAL" clId="{B4DCB090-1F0A-4B92-8A19-39CFC6641303}" dt="2023-11-03T17:56:00.758" v="292" actId="478"/>
          <ac:spMkLst>
            <pc:docMk/>
            <pc:sldMk cId="3376885976" sldId="256"/>
            <ac:spMk id="13" creationId="{3EA6D4CA-5417-DB06-99FE-A8F3A926B54E}"/>
          </ac:spMkLst>
        </pc:spChg>
        <pc:spChg chg="add del mod">
          <ac:chgData name="Adriana Gomes Alves" userId="1470d5bf-c14e-4999-bff4-365f240d2940" providerId="ADAL" clId="{B4DCB090-1F0A-4B92-8A19-39CFC6641303}" dt="2023-11-03T17:56:02.856" v="293" actId="478"/>
          <ac:spMkLst>
            <pc:docMk/>
            <pc:sldMk cId="3376885976" sldId="256"/>
            <ac:spMk id="14" creationId="{F57D8222-BD70-F255-AD0E-A9FCCD2D58AB}"/>
          </ac:spMkLst>
        </pc:spChg>
        <pc:spChg chg="add mod">
          <ac:chgData name="Adriana Gomes Alves" userId="1470d5bf-c14e-4999-bff4-365f240d2940" providerId="ADAL" clId="{B4DCB090-1F0A-4B92-8A19-39CFC6641303}" dt="2023-11-03T17:54:37.082" v="271"/>
          <ac:spMkLst>
            <pc:docMk/>
            <pc:sldMk cId="3376885976" sldId="256"/>
            <ac:spMk id="15" creationId="{DF816302-E552-C693-D4D2-BFB631C743C5}"/>
          </ac:spMkLst>
        </pc:spChg>
        <pc:spChg chg="add mod">
          <ac:chgData name="Adriana Gomes Alves" userId="1470d5bf-c14e-4999-bff4-365f240d2940" providerId="ADAL" clId="{B4DCB090-1F0A-4B92-8A19-39CFC6641303}" dt="2023-11-03T18:01:08.940" v="537" actId="1076"/>
          <ac:spMkLst>
            <pc:docMk/>
            <pc:sldMk cId="3376885976" sldId="256"/>
            <ac:spMk id="16" creationId="{7C417996-65DF-3053-F92F-7D4AA0673435}"/>
          </ac:spMkLst>
        </pc:spChg>
        <pc:spChg chg="add mod">
          <ac:chgData name="Adriana Gomes Alves" userId="1470d5bf-c14e-4999-bff4-365f240d2940" providerId="ADAL" clId="{B4DCB090-1F0A-4B92-8A19-39CFC6641303}" dt="2023-11-03T17:59:51.033" v="525" actId="1076"/>
          <ac:spMkLst>
            <pc:docMk/>
            <pc:sldMk cId="3376885976" sldId="256"/>
            <ac:spMk id="17" creationId="{511F1F4F-1AF8-BB58-FA3B-EBD7065C5920}"/>
          </ac:spMkLst>
        </pc:spChg>
        <pc:spChg chg="add mod">
          <ac:chgData name="Adriana Gomes Alves" userId="1470d5bf-c14e-4999-bff4-365f240d2940" providerId="ADAL" clId="{B4DCB090-1F0A-4B92-8A19-39CFC6641303}" dt="2023-11-03T18:01:05.980" v="536" actId="1076"/>
          <ac:spMkLst>
            <pc:docMk/>
            <pc:sldMk cId="3376885976" sldId="256"/>
            <ac:spMk id="19" creationId="{47E8B7ED-1D7B-84B7-5999-C918A5344EC6}"/>
          </ac:spMkLst>
        </pc:spChg>
        <pc:spChg chg="add mod">
          <ac:chgData name="Adriana Gomes Alves" userId="1470d5bf-c14e-4999-bff4-365f240d2940" providerId="ADAL" clId="{B4DCB090-1F0A-4B92-8A19-39CFC6641303}" dt="2023-11-03T18:01:18.172" v="539" actId="1076"/>
          <ac:spMkLst>
            <pc:docMk/>
            <pc:sldMk cId="3376885976" sldId="256"/>
            <ac:spMk id="20" creationId="{B962E248-A3C2-37A5-A228-D959342E63B5}"/>
          </ac:spMkLst>
        </pc:spChg>
        <pc:spChg chg="add mod">
          <ac:chgData name="Adriana Gomes Alves" userId="1470d5bf-c14e-4999-bff4-365f240d2940" providerId="ADAL" clId="{B4DCB090-1F0A-4B92-8A19-39CFC6641303}" dt="2023-11-03T18:01:14.219" v="538" actId="1076"/>
          <ac:spMkLst>
            <pc:docMk/>
            <pc:sldMk cId="3376885976" sldId="256"/>
            <ac:spMk id="21" creationId="{349BD6BC-0CFF-45F7-374E-0363608599F9}"/>
          </ac:spMkLst>
        </pc:spChg>
        <pc:picChg chg="add del mod">
          <ac:chgData name="Adriana Gomes Alves" userId="1470d5bf-c14e-4999-bff4-365f240d2940" providerId="ADAL" clId="{B4DCB090-1F0A-4B92-8A19-39CFC6641303}" dt="2023-11-03T17:55:57.158" v="291" actId="478"/>
          <ac:picMkLst>
            <pc:docMk/>
            <pc:sldMk cId="3376885976" sldId="256"/>
            <ac:picMk id="18" creationId="{A4121046-E276-8846-F67B-2D181C385E3B}"/>
          </ac:picMkLst>
        </pc:picChg>
      </pc:sldChg>
      <pc:sldChg chg="new del">
        <pc:chgData name="Adriana Gomes Alves" userId="1470d5bf-c14e-4999-bff4-365f240d2940" providerId="ADAL" clId="{B4DCB090-1F0A-4B92-8A19-39CFC6641303}" dt="2023-11-03T18:05:16.153" v="545" actId="2696"/>
        <pc:sldMkLst>
          <pc:docMk/>
          <pc:sldMk cId="465810296" sldId="257"/>
        </pc:sldMkLst>
      </pc:sldChg>
      <pc:sldChg chg="del">
        <pc:chgData name="Adriana Gomes Alves" userId="1470d5bf-c14e-4999-bff4-365f240d2940" providerId="ADAL" clId="{B4DCB090-1F0A-4B92-8A19-39CFC6641303}" dt="2023-11-03T16:27:17.216" v="0" actId="2696"/>
        <pc:sldMkLst>
          <pc:docMk/>
          <pc:sldMk cId="1525933861" sldId="257"/>
        </pc:sldMkLst>
      </pc:sldChg>
      <pc:sldChg chg="new del">
        <pc:chgData name="Adriana Gomes Alves" userId="1470d5bf-c14e-4999-bff4-365f240d2940" providerId="ADAL" clId="{B4DCB090-1F0A-4B92-8A19-39CFC6641303}" dt="2023-11-03T18:05:25.362" v="547" actId="2696"/>
        <pc:sldMkLst>
          <pc:docMk/>
          <pc:sldMk cId="2264700972" sldId="257"/>
        </pc:sldMkLst>
      </pc:sldChg>
      <pc:sldMasterChg chg="addSp delSp modSp mod addSldLayout delSldLayout modSldLayout">
        <pc:chgData name="Adriana Gomes Alves" userId="1470d5bf-c14e-4999-bff4-365f240d2940" providerId="ADAL" clId="{B4DCB090-1F0A-4B92-8A19-39CFC6641303}" dt="2023-11-03T17:50:47.346" v="269" actId="478"/>
        <pc:sldMasterMkLst>
          <pc:docMk/>
          <pc:sldMasterMk cId="3655423244" sldId="2147483660"/>
        </pc:sldMasterMkLst>
        <pc:spChg chg="del mod">
          <ac:chgData name="Adriana Gomes Alves" userId="1470d5bf-c14e-4999-bff4-365f240d2940" providerId="ADAL" clId="{B4DCB090-1F0A-4B92-8A19-39CFC6641303}" dt="2023-11-03T17:48:52.556" v="261" actId="478"/>
          <ac:spMkLst>
            <pc:docMk/>
            <pc:sldMasterMk cId="3655423244" sldId="2147483660"/>
            <ac:spMk id="2" creationId="{00000000-0000-0000-0000-000000000000}"/>
          </ac:spMkLst>
        </pc:spChg>
        <pc:spChg chg="del mod">
          <ac:chgData name="Adriana Gomes Alves" userId="1470d5bf-c14e-4999-bff4-365f240d2940" providerId="ADAL" clId="{B4DCB090-1F0A-4B92-8A19-39CFC6641303}" dt="2023-11-03T17:48:37.279" v="258" actId="478"/>
          <ac:spMkLst>
            <pc:docMk/>
            <pc:sldMasterMk cId="3655423244" sldId="2147483660"/>
            <ac:spMk id="3" creationId="{00000000-0000-0000-0000-000000000000}"/>
          </ac:spMkLst>
        </pc:spChg>
        <pc:spChg chg="add del mod">
          <ac:chgData name="Adriana Gomes Alves" userId="1470d5bf-c14e-4999-bff4-365f240d2940" providerId="ADAL" clId="{B4DCB090-1F0A-4B92-8A19-39CFC6641303}" dt="2023-11-03T17:37:48.875" v="171" actId="478"/>
          <ac:spMkLst>
            <pc:docMk/>
            <pc:sldMasterMk cId="3655423244" sldId="2147483660"/>
            <ac:spMk id="14" creationId="{AF0134B8-C1AE-FEC2-0BEA-24EEC7BF4FB2}"/>
          </ac:spMkLst>
        </pc:spChg>
        <pc:spChg chg="add del mod">
          <ac:chgData name="Adriana Gomes Alves" userId="1470d5bf-c14e-4999-bff4-365f240d2940" providerId="ADAL" clId="{B4DCB090-1F0A-4B92-8A19-39CFC6641303}" dt="2023-11-03T17:39:40.328" v="206" actId="478"/>
          <ac:spMkLst>
            <pc:docMk/>
            <pc:sldMasterMk cId="3655423244" sldId="2147483660"/>
            <ac:spMk id="15" creationId="{2819CFCC-0098-3919-9AAE-CDC98D906025}"/>
          </ac:spMkLst>
        </pc:spChg>
        <pc:spChg chg="add del mod">
          <ac:chgData name="Adriana Gomes Alves" userId="1470d5bf-c14e-4999-bff4-365f240d2940" providerId="ADAL" clId="{B4DCB090-1F0A-4B92-8A19-39CFC6641303}" dt="2023-11-03T17:48:16.003" v="254" actId="478"/>
          <ac:spMkLst>
            <pc:docMk/>
            <pc:sldMasterMk cId="3655423244" sldId="2147483660"/>
            <ac:spMk id="16" creationId="{40004774-4ABA-F56B-A20F-AB63C03DACCC}"/>
          </ac:spMkLst>
        </pc:spChg>
        <pc:spChg chg="add del mod">
          <ac:chgData name="Adriana Gomes Alves" userId="1470d5bf-c14e-4999-bff4-365f240d2940" providerId="ADAL" clId="{B4DCB090-1F0A-4B92-8A19-39CFC6641303}" dt="2023-11-03T17:48:55.215" v="262" actId="478"/>
          <ac:spMkLst>
            <pc:docMk/>
            <pc:sldMasterMk cId="3655423244" sldId="2147483660"/>
            <ac:spMk id="17" creationId="{F0C2A5F4-952F-1812-C06E-47ACCE7BDD80}"/>
          </ac:spMkLst>
        </pc:spChg>
        <pc:spChg chg="add del mod ord">
          <ac:chgData name="Adriana Gomes Alves" userId="1470d5bf-c14e-4999-bff4-365f240d2940" providerId="ADAL" clId="{B4DCB090-1F0A-4B92-8A19-39CFC6641303}" dt="2023-11-03T17:46:18.960" v="249" actId="478"/>
          <ac:spMkLst>
            <pc:docMk/>
            <pc:sldMasterMk cId="3655423244" sldId="2147483660"/>
            <ac:spMk id="18" creationId="{B75951CC-6042-57BA-8214-A34FB8BDFA7C}"/>
          </ac:spMkLst>
        </pc:spChg>
        <pc:spChg chg="add del mod">
          <ac:chgData name="Adriana Gomes Alves" userId="1470d5bf-c14e-4999-bff4-365f240d2940" providerId="ADAL" clId="{B4DCB090-1F0A-4B92-8A19-39CFC6641303}" dt="2023-11-03T17:50:47.346" v="269" actId="478"/>
          <ac:spMkLst>
            <pc:docMk/>
            <pc:sldMasterMk cId="3655423244" sldId="2147483660"/>
            <ac:spMk id="19" creationId="{75A28405-A03F-6B3C-9C6E-0A5FE63E0A86}"/>
          </ac:spMkLst>
        </pc:spChg>
        <pc:picChg chg="del">
          <ac:chgData name="Adriana Gomes Alves" userId="1470d5bf-c14e-4999-bff4-365f240d2940" providerId="ADAL" clId="{B4DCB090-1F0A-4B92-8A19-39CFC6641303}" dt="2023-11-03T16:30:11.111" v="15" actId="478"/>
          <ac:picMkLst>
            <pc:docMk/>
            <pc:sldMasterMk cId="3655423244" sldId="2147483660"/>
            <ac:picMk id="7" creationId="{A9B5478A-13A1-76EF-4855-6303340B9581}"/>
          </ac:picMkLst>
        </pc:picChg>
        <pc:picChg chg="add del mod">
          <ac:chgData name="Adriana Gomes Alves" userId="1470d5bf-c14e-4999-bff4-365f240d2940" providerId="ADAL" clId="{B4DCB090-1F0A-4B92-8A19-39CFC6641303}" dt="2023-11-03T16:29:57.443" v="11"/>
          <ac:picMkLst>
            <pc:docMk/>
            <pc:sldMasterMk cId="3655423244" sldId="2147483660"/>
            <ac:picMk id="8" creationId="{30AE7B71-778A-FFCF-953D-33D27B9D788B}"/>
          </ac:picMkLst>
        </pc:picChg>
        <pc:picChg chg="add del mod">
          <ac:chgData name="Adriana Gomes Alves" userId="1470d5bf-c14e-4999-bff4-365f240d2940" providerId="ADAL" clId="{B4DCB090-1F0A-4B92-8A19-39CFC6641303}" dt="2023-11-03T16:29:57.006" v="10"/>
          <ac:picMkLst>
            <pc:docMk/>
            <pc:sldMasterMk cId="3655423244" sldId="2147483660"/>
            <ac:picMk id="9" creationId="{F8CFAC79-FE9E-6088-1C61-BDE57151A35E}"/>
          </ac:picMkLst>
        </pc:picChg>
        <pc:picChg chg="add del mod">
          <ac:chgData name="Adriana Gomes Alves" userId="1470d5bf-c14e-4999-bff4-365f240d2940" providerId="ADAL" clId="{B4DCB090-1F0A-4B92-8A19-39CFC6641303}" dt="2023-11-03T16:29:56.841" v="9"/>
          <ac:picMkLst>
            <pc:docMk/>
            <pc:sldMasterMk cId="3655423244" sldId="2147483660"/>
            <ac:picMk id="10" creationId="{F696A7FB-54E2-88C5-48EB-BC0281825E3D}"/>
          </ac:picMkLst>
        </pc:picChg>
        <pc:picChg chg="add del mod">
          <ac:chgData name="Adriana Gomes Alves" userId="1470d5bf-c14e-4999-bff4-365f240d2940" providerId="ADAL" clId="{B4DCB090-1F0A-4B92-8A19-39CFC6641303}" dt="2023-11-03T17:46:26.391" v="250" actId="1076"/>
          <ac:picMkLst>
            <pc:docMk/>
            <pc:sldMasterMk cId="3655423244" sldId="2147483660"/>
            <ac:picMk id="11" creationId="{33A27212-924B-5542-2772-585968C22FD2}"/>
          </ac:picMkLst>
        </pc:picChg>
        <pc:picChg chg="add mod">
          <ac:chgData name="Adriana Gomes Alves" userId="1470d5bf-c14e-4999-bff4-365f240d2940" providerId="ADAL" clId="{B4DCB090-1F0A-4B92-8A19-39CFC6641303}" dt="2023-11-03T17:46:31.540" v="251" actId="1076"/>
          <ac:picMkLst>
            <pc:docMk/>
            <pc:sldMasterMk cId="3655423244" sldId="2147483660"/>
            <ac:picMk id="12" creationId="{4089BAD2-B9BD-A493-163B-3E70F5F0FA14}"/>
          </ac:picMkLst>
        </pc:picChg>
        <pc:picChg chg="add del mod">
          <ac:chgData name="Adriana Gomes Alves" userId="1470d5bf-c14e-4999-bff4-365f240d2940" providerId="ADAL" clId="{B4DCB090-1F0A-4B92-8A19-39CFC6641303}" dt="2023-11-03T17:37:06.639" v="166" actId="478"/>
          <ac:picMkLst>
            <pc:docMk/>
            <pc:sldMasterMk cId="3655423244" sldId="2147483660"/>
            <ac:picMk id="13" creationId="{C3095122-2BF1-64D0-4EA8-AA68E11723A0}"/>
          </ac:picMkLst>
        </pc:picChg>
        <pc:sldLayoutChg chg="addSp delSp modSp mod">
          <pc:chgData name="Adriana Gomes Alves" userId="1470d5bf-c14e-4999-bff4-365f240d2940" providerId="ADAL" clId="{B4DCB090-1F0A-4B92-8A19-39CFC6641303}" dt="2023-11-03T17:49:32.839" v="264" actId="478"/>
          <pc:sldLayoutMkLst>
            <pc:docMk/>
            <pc:sldMasterMk cId="3655423244" sldId="2147483660"/>
            <pc:sldLayoutMk cId="3788583324" sldId="2147483661"/>
          </pc:sldLayoutMkLst>
          <pc:spChg chg="del">
            <ac:chgData name="Adriana Gomes Alves" userId="1470d5bf-c14e-4999-bff4-365f240d2940" providerId="ADAL" clId="{B4DCB090-1F0A-4B92-8A19-39CFC6641303}" dt="2023-11-03T17:41:18.844" v="224" actId="478"/>
            <ac:spMkLst>
              <pc:docMk/>
              <pc:sldMasterMk cId="3655423244" sldId="2147483660"/>
              <pc:sldLayoutMk cId="3788583324" sldId="2147483661"/>
              <ac:spMk id="2" creationId="{00000000-0000-0000-0000-000000000000}"/>
            </ac:spMkLst>
          </pc:spChg>
          <pc:spChg chg="del">
            <ac:chgData name="Adriana Gomes Alves" userId="1470d5bf-c14e-4999-bff4-365f240d2940" providerId="ADAL" clId="{B4DCB090-1F0A-4B92-8A19-39CFC6641303}" dt="2023-11-03T17:46:42.826" v="252" actId="478"/>
            <ac:spMkLst>
              <pc:docMk/>
              <pc:sldMasterMk cId="3655423244" sldId="2147483660"/>
              <pc:sldLayoutMk cId="3788583324" sldId="2147483661"/>
              <ac:spMk id="3" creationId="{00000000-0000-0000-0000-000000000000}"/>
            </ac:spMkLst>
          </pc:spChg>
          <pc:spChg chg="add mod">
            <ac:chgData name="Adriana Gomes Alves" userId="1470d5bf-c14e-4999-bff4-365f240d2940" providerId="ADAL" clId="{B4DCB090-1F0A-4B92-8A19-39CFC6641303}" dt="2023-11-03T17:48:22.998" v="255"/>
            <ac:spMkLst>
              <pc:docMk/>
              <pc:sldMasterMk cId="3655423244" sldId="2147483660"/>
              <pc:sldLayoutMk cId="3788583324" sldId="2147483661"/>
              <ac:spMk id="10" creationId="{52191939-C125-DE5B-9C0F-397A32B06419}"/>
            </ac:spMkLst>
          </pc:spChg>
          <pc:spChg chg="add mod">
            <ac:chgData name="Adriana Gomes Alves" userId="1470d5bf-c14e-4999-bff4-365f240d2940" providerId="ADAL" clId="{B4DCB090-1F0A-4B92-8A19-39CFC6641303}" dt="2023-11-03T17:48:32.624" v="257" actId="1076"/>
            <ac:spMkLst>
              <pc:docMk/>
              <pc:sldMasterMk cId="3655423244" sldId="2147483660"/>
              <pc:sldLayoutMk cId="3788583324" sldId="2147483661"/>
              <ac:spMk id="11" creationId="{DEE95D19-E150-E38A-1F44-1A453D5FB6DD}"/>
            </ac:spMkLst>
          </pc:spChg>
          <pc:spChg chg="add mod">
            <ac:chgData name="Adriana Gomes Alves" userId="1470d5bf-c14e-4999-bff4-365f240d2940" providerId="ADAL" clId="{B4DCB090-1F0A-4B92-8A19-39CFC6641303}" dt="2023-11-03T17:48:42.579" v="259"/>
            <ac:spMkLst>
              <pc:docMk/>
              <pc:sldMasterMk cId="3655423244" sldId="2147483660"/>
              <pc:sldLayoutMk cId="3788583324" sldId="2147483661"/>
              <ac:spMk id="12" creationId="{26263FD6-ECCE-99F9-2502-CB1BB5105734}"/>
            </ac:spMkLst>
          </pc:spChg>
          <pc:spChg chg="add del mod">
            <ac:chgData name="Adriana Gomes Alves" userId="1470d5bf-c14e-4999-bff4-365f240d2940" providerId="ADAL" clId="{B4DCB090-1F0A-4B92-8A19-39CFC6641303}" dt="2023-11-03T17:49:32.839" v="264" actId="478"/>
            <ac:spMkLst>
              <pc:docMk/>
              <pc:sldMasterMk cId="3655423244" sldId="2147483660"/>
              <pc:sldLayoutMk cId="3788583324" sldId="2147483661"/>
              <ac:spMk id="13" creationId="{05282879-7E02-C780-0AD3-5AC56AE7207F}"/>
            </ac:spMkLst>
          </pc:spChg>
          <pc:picChg chg="add del">
            <ac:chgData name="Adriana Gomes Alves" userId="1470d5bf-c14e-4999-bff4-365f240d2940" providerId="ADAL" clId="{B4DCB090-1F0A-4B92-8A19-39CFC6641303}" dt="2023-11-03T16:30:07.894" v="14" actId="478"/>
            <ac:picMkLst>
              <pc:docMk/>
              <pc:sldMasterMk cId="3655423244" sldId="2147483660"/>
              <pc:sldLayoutMk cId="3788583324" sldId="2147483661"/>
              <ac:picMk id="7" creationId="{70B0AA1D-9A70-8DDB-ABC9-EA234F61B082}"/>
            </ac:picMkLst>
          </pc:picChg>
          <pc:picChg chg="del">
            <ac:chgData name="Adriana Gomes Alves" userId="1470d5bf-c14e-4999-bff4-365f240d2940" providerId="ADAL" clId="{B4DCB090-1F0A-4B92-8A19-39CFC6641303}" dt="2023-11-03T16:29:29.784" v="1" actId="478"/>
            <ac:picMkLst>
              <pc:docMk/>
              <pc:sldMasterMk cId="3655423244" sldId="2147483660"/>
              <pc:sldLayoutMk cId="3788583324" sldId="2147483661"/>
              <ac:picMk id="8" creationId="{98C61CE6-C62B-2E3C-5467-CA64A93D598E}"/>
            </ac:picMkLst>
          </pc:picChg>
          <pc:picChg chg="add del mod">
            <ac:chgData name="Adriana Gomes Alves" userId="1470d5bf-c14e-4999-bff4-365f240d2940" providerId="ADAL" clId="{B4DCB090-1F0A-4B92-8A19-39CFC6641303}" dt="2023-11-03T16:29:57.575" v="13"/>
            <ac:picMkLst>
              <pc:docMk/>
              <pc:sldMasterMk cId="3655423244" sldId="2147483660"/>
              <pc:sldLayoutMk cId="3788583324" sldId="2147483661"/>
              <ac:picMk id="9" creationId="{A7EBF761-29F5-6BD7-6DC3-42A3A00F7F64}"/>
            </ac:picMkLst>
          </pc:picChg>
        </pc:sldLayoutChg>
        <pc:sldLayoutChg chg="del">
          <pc:chgData name="Adriana Gomes Alves" userId="1470d5bf-c14e-4999-bff4-365f240d2940" providerId="ADAL" clId="{B4DCB090-1F0A-4B92-8A19-39CFC6641303}" dt="2023-11-03T17:42:56.987" v="226" actId="2696"/>
          <pc:sldLayoutMkLst>
            <pc:docMk/>
            <pc:sldMasterMk cId="3655423244" sldId="2147483660"/>
            <pc:sldLayoutMk cId="892648579" sldId="2147483662"/>
          </pc:sldLayoutMkLst>
        </pc:sldLayoutChg>
        <pc:sldLayoutChg chg="new mod">
          <pc:chgData name="Adriana Gomes Alves" userId="1470d5bf-c14e-4999-bff4-365f240d2940" providerId="ADAL" clId="{B4DCB090-1F0A-4B92-8A19-39CFC6641303}" dt="2023-11-03T17:50:35.200" v="268" actId="11236"/>
          <pc:sldLayoutMkLst>
            <pc:docMk/>
            <pc:sldMasterMk cId="3655423244" sldId="2147483660"/>
            <pc:sldLayoutMk cId="2165782371" sldId="2147483662"/>
          </pc:sldLayoutMkLst>
        </pc:sldLayoutChg>
        <pc:sldLayoutChg chg="del">
          <pc:chgData name="Adriana Gomes Alves" userId="1470d5bf-c14e-4999-bff4-365f240d2940" providerId="ADAL" clId="{B4DCB090-1F0A-4B92-8A19-39CFC6641303}" dt="2023-11-03T17:42:53.415" v="225" actId="2696"/>
          <pc:sldLayoutMkLst>
            <pc:docMk/>
            <pc:sldMasterMk cId="3655423244" sldId="2147483660"/>
            <pc:sldLayoutMk cId="38800977" sldId="2147483663"/>
          </pc:sldLayoutMkLst>
        </pc:sldLayoutChg>
        <pc:sldLayoutChg chg="del">
          <pc:chgData name="Adriana Gomes Alves" userId="1470d5bf-c14e-4999-bff4-365f240d2940" providerId="ADAL" clId="{B4DCB090-1F0A-4B92-8A19-39CFC6641303}" dt="2023-11-03T17:43:27.011" v="234" actId="2696"/>
          <pc:sldLayoutMkLst>
            <pc:docMk/>
            <pc:sldMasterMk cId="3655423244" sldId="2147483660"/>
            <pc:sldLayoutMk cId="1333889949" sldId="2147483664"/>
          </pc:sldLayoutMkLst>
        </pc:sldLayoutChg>
        <pc:sldLayoutChg chg="del">
          <pc:chgData name="Adriana Gomes Alves" userId="1470d5bf-c14e-4999-bff4-365f240d2940" providerId="ADAL" clId="{B4DCB090-1F0A-4B92-8A19-39CFC6641303}" dt="2023-11-03T17:43:01.863" v="227" actId="2696"/>
          <pc:sldLayoutMkLst>
            <pc:docMk/>
            <pc:sldMasterMk cId="3655423244" sldId="2147483660"/>
            <pc:sldLayoutMk cId="142462937" sldId="2147483665"/>
          </pc:sldLayoutMkLst>
        </pc:sldLayoutChg>
        <pc:sldLayoutChg chg="del">
          <pc:chgData name="Adriana Gomes Alves" userId="1470d5bf-c14e-4999-bff4-365f240d2940" providerId="ADAL" clId="{B4DCB090-1F0A-4B92-8A19-39CFC6641303}" dt="2023-11-03T17:43:05.202" v="228" actId="2696"/>
          <pc:sldLayoutMkLst>
            <pc:docMk/>
            <pc:sldMasterMk cId="3655423244" sldId="2147483660"/>
            <pc:sldLayoutMk cId="329759052" sldId="2147483666"/>
          </pc:sldLayoutMkLst>
        </pc:sldLayoutChg>
        <pc:sldLayoutChg chg="del">
          <pc:chgData name="Adriana Gomes Alves" userId="1470d5bf-c14e-4999-bff4-365f240d2940" providerId="ADAL" clId="{B4DCB090-1F0A-4B92-8A19-39CFC6641303}" dt="2023-11-03T17:43:07.479" v="229" actId="2696"/>
          <pc:sldLayoutMkLst>
            <pc:docMk/>
            <pc:sldMasterMk cId="3655423244" sldId="2147483660"/>
            <pc:sldLayoutMk cId="3181137453" sldId="2147483667"/>
          </pc:sldLayoutMkLst>
        </pc:sldLayoutChg>
        <pc:sldLayoutChg chg="del">
          <pc:chgData name="Adriana Gomes Alves" userId="1470d5bf-c14e-4999-bff4-365f240d2940" providerId="ADAL" clId="{B4DCB090-1F0A-4B92-8A19-39CFC6641303}" dt="2023-11-03T17:43:09.836" v="230" actId="2696"/>
          <pc:sldLayoutMkLst>
            <pc:docMk/>
            <pc:sldMasterMk cId="3655423244" sldId="2147483660"/>
            <pc:sldLayoutMk cId="3245083702" sldId="2147483668"/>
          </pc:sldLayoutMkLst>
        </pc:sldLayoutChg>
        <pc:sldLayoutChg chg="del">
          <pc:chgData name="Adriana Gomes Alves" userId="1470d5bf-c14e-4999-bff4-365f240d2940" providerId="ADAL" clId="{B4DCB090-1F0A-4B92-8A19-39CFC6641303}" dt="2023-11-03T17:43:12.198" v="231" actId="2696"/>
          <pc:sldLayoutMkLst>
            <pc:docMk/>
            <pc:sldMasterMk cId="3655423244" sldId="2147483660"/>
            <pc:sldLayoutMk cId="3393637065" sldId="2147483669"/>
          </pc:sldLayoutMkLst>
        </pc:sldLayoutChg>
        <pc:sldLayoutChg chg="del">
          <pc:chgData name="Adriana Gomes Alves" userId="1470d5bf-c14e-4999-bff4-365f240d2940" providerId="ADAL" clId="{B4DCB090-1F0A-4B92-8A19-39CFC6641303}" dt="2023-11-03T17:43:15.821" v="232" actId="2696"/>
          <pc:sldLayoutMkLst>
            <pc:docMk/>
            <pc:sldMasterMk cId="3655423244" sldId="2147483660"/>
            <pc:sldLayoutMk cId="3648983689" sldId="2147483670"/>
          </pc:sldLayoutMkLst>
        </pc:sldLayoutChg>
        <pc:sldLayoutChg chg="del">
          <pc:chgData name="Adriana Gomes Alves" userId="1470d5bf-c14e-4999-bff4-365f240d2940" providerId="ADAL" clId="{B4DCB090-1F0A-4B92-8A19-39CFC6641303}" dt="2023-11-03T17:43:17.895" v="233" actId="2696"/>
          <pc:sldLayoutMkLst>
            <pc:docMk/>
            <pc:sldMasterMk cId="3655423244" sldId="2147483660"/>
            <pc:sldLayoutMk cId="447716927" sldId="2147483671"/>
          </pc:sldLayoutMkLst>
        </pc:sldLayoutChg>
      </pc:sldMasterChg>
    </pc:docChg>
  </pc:docChgLst>
  <pc:docChgLst>
    <pc:chgData name="Adriana Gomes Alves" userId="1470d5bf-c14e-4999-bff4-365f240d2940" providerId="ADAL" clId="{F2612EE6-166D-47D1-9A7B-168A88D9C10C}"/>
    <pc:docChg chg="undo custSel addSld delSld modSld modMainMaster">
      <pc:chgData name="Adriana Gomes Alves" userId="1470d5bf-c14e-4999-bff4-365f240d2940" providerId="ADAL" clId="{F2612EE6-166D-47D1-9A7B-168A88D9C10C}" dt="2023-10-30T19:57:01.395" v="25" actId="47"/>
      <pc:docMkLst>
        <pc:docMk/>
      </pc:docMkLst>
      <pc:sldChg chg="modSp mod">
        <pc:chgData name="Adriana Gomes Alves" userId="1470d5bf-c14e-4999-bff4-365f240d2940" providerId="ADAL" clId="{F2612EE6-166D-47D1-9A7B-168A88D9C10C}" dt="2023-10-30T19:56:52.537" v="23" actId="20577"/>
        <pc:sldMkLst>
          <pc:docMk/>
          <pc:sldMk cId="1525933861" sldId="257"/>
        </pc:sldMkLst>
        <pc:spChg chg="mod">
          <ac:chgData name="Adriana Gomes Alves" userId="1470d5bf-c14e-4999-bff4-365f240d2940" providerId="ADAL" clId="{F2612EE6-166D-47D1-9A7B-168A88D9C10C}" dt="2023-10-30T19:56:52.537" v="23" actId="20577"/>
          <ac:spMkLst>
            <pc:docMk/>
            <pc:sldMk cId="1525933861" sldId="257"/>
            <ac:spMk id="2" creationId="{682BDEE9-E909-96F4-4F4F-B9D729176C61}"/>
          </ac:spMkLst>
        </pc:spChg>
      </pc:sldChg>
      <pc:sldChg chg="new del">
        <pc:chgData name="Adriana Gomes Alves" userId="1470d5bf-c14e-4999-bff4-365f240d2940" providerId="ADAL" clId="{F2612EE6-166D-47D1-9A7B-168A88D9C10C}" dt="2023-10-30T19:57:01.395" v="25" actId="47"/>
        <pc:sldMkLst>
          <pc:docMk/>
          <pc:sldMk cId="1837959080" sldId="258"/>
        </pc:sldMkLst>
      </pc:sldChg>
      <pc:sldMasterChg chg="addSp delSp modSp mod">
        <pc:chgData name="Adriana Gomes Alves" userId="1470d5bf-c14e-4999-bff4-365f240d2940" providerId="ADAL" clId="{F2612EE6-166D-47D1-9A7B-168A88D9C10C}" dt="2023-10-30T19:56:26.044" v="13" actId="1076"/>
        <pc:sldMasterMkLst>
          <pc:docMk/>
          <pc:sldMasterMk cId="2437092587" sldId="2147483648"/>
        </pc:sldMasterMkLst>
        <pc:spChg chg="add del">
          <ac:chgData name="Adriana Gomes Alves" userId="1470d5bf-c14e-4999-bff4-365f240d2940" providerId="ADAL" clId="{F2612EE6-166D-47D1-9A7B-168A88D9C10C}" dt="2023-10-30T19:54:22.659" v="1" actId="22"/>
          <ac:spMkLst>
            <pc:docMk/>
            <pc:sldMasterMk cId="2437092587" sldId="2147483648"/>
            <ac:spMk id="12" creationId="{2F1101EC-E256-7F68-EDA7-73D17F2221DA}"/>
          </ac:spMkLst>
        </pc:spChg>
        <pc:picChg chg="add mod modCrop">
          <ac:chgData name="Adriana Gomes Alves" userId="1470d5bf-c14e-4999-bff4-365f240d2940" providerId="ADAL" clId="{F2612EE6-166D-47D1-9A7B-168A88D9C10C}" dt="2023-10-30T19:56:26.044" v="13" actId="1076"/>
          <ac:picMkLst>
            <pc:docMk/>
            <pc:sldMasterMk cId="2437092587" sldId="2147483648"/>
            <ac:picMk id="14" creationId="{137C5991-F76F-6A9F-5E6A-32795E2222E8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B063-E5D6-4BEB-A86C-B14C4AB09A3B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F36B-0E59-4CA4-AECF-F420CC40AB0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2191939-C125-DE5B-9C0F-397A32B06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00852" y="7662461"/>
            <a:ext cx="12970985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EE95D19-E150-E38A-1F44-1A453D5FB6D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28659" y="7662461"/>
            <a:ext cx="12970985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26263FD6-ECCE-99F9-2502-CB1BB5105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451" y="2300045"/>
            <a:ext cx="27944386" cy="2119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Título do poster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8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278F0-7FD4-C789-6C78-D0EAA1DA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2643588-C0CF-C60D-0F41-12266036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B063-E5D6-4BEB-A86C-B14C4AB09A3B}" type="datetimeFigureOut">
              <a:rPr lang="pt-BR" smtClean="0"/>
              <a:t>03/11/2023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09BFE4C-E731-8CBF-795C-D82BB4E8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38E3E2B-CBEF-A529-0A96-C7D79EB71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5F36B-0E59-4CA4-AECF-F420CC40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78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B063-E5D6-4BEB-A86C-B14C4AB09A3B}" type="datetimeFigureOut">
              <a:rPr lang="pt-BR" smtClean="0"/>
              <a:t>03/11/2023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5F36B-0E59-4CA4-AECF-F420CC40AB03}" type="slidenum">
              <a:rPr lang="pt-BR" smtClean="0"/>
              <a:t>‹nº›</a:t>
            </a:fld>
            <a:endParaRPr lang="pt-BR"/>
          </a:p>
        </p:txBody>
      </p:sp>
      <p:pic>
        <p:nvPicPr>
          <p:cNvPr id="11" name="Imagem 10" descr="Texto, Linha do tempo&#10;&#10;Descrição gerada automaticamente">
            <a:extLst>
              <a:ext uri="{FF2B5EF4-FFF2-40B4-BE49-F238E27FC236}">
                <a16:creationId xmlns:a16="http://schemas.microsoft.com/office/drawing/2014/main" id="{33A27212-924B-5542-2772-585968C22F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973" y="40017422"/>
            <a:ext cx="13943966" cy="232321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4089BAD2-B9BD-A493-163B-3E70F5F0FA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9514" y="40875187"/>
            <a:ext cx="13943966" cy="146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2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3239902" rtl="0" eaLnBrk="1" latinLnBrk="0" hangingPunct="1">
        <a:lnSpc>
          <a:spcPct val="90000"/>
        </a:lnSpc>
        <a:spcBef>
          <a:spcPct val="0"/>
        </a:spcBef>
        <a:buNone/>
        <a:defRPr sz="8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961FBA39-43B1-0B79-C62E-C8187A0F891E}"/>
              </a:ext>
            </a:extLst>
          </p:cNvPr>
          <p:cNvSpPr/>
          <p:nvPr/>
        </p:nvSpPr>
        <p:spPr>
          <a:xfrm>
            <a:off x="1386078" y="4957036"/>
            <a:ext cx="29492310" cy="34532047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CA6AA60-3CC6-F902-14EF-E6831316527D}"/>
              </a:ext>
            </a:extLst>
          </p:cNvPr>
          <p:cNvSpPr/>
          <p:nvPr/>
        </p:nvSpPr>
        <p:spPr>
          <a:xfrm>
            <a:off x="624800" y="1578890"/>
            <a:ext cx="30972376" cy="3746699"/>
          </a:xfrm>
          <a:prstGeom prst="rect">
            <a:avLst/>
          </a:prstGeom>
          <a:solidFill>
            <a:srgbClr val="280833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BD28E8A-09F2-6519-0C84-F8EC6C30FA65}"/>
              </a:ext>
            </a:extLst>
          </p:cNvPr>
          <p:cNvSpPr txBox="1"/>
          <p:nvPr/>
        </p:nvSpPr>
        <p:spPr>
          <a:xfrm>
            <a:off x="1402504" y="2227134"/>
            <a:ext cx="2947588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rgbClr val="EB8C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</a:t>
            </a:r>
          </a:p>
          <a:p>
            <a:pPr algn="ctr"/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EF9FDE-0855-DCB8-EC70-1195ADB3448C}"/>
              </a:ext>
            </a:extLst>
          </p:cNvPr>
          <p:cNvSpPr txBox="1"/>
          <p:nvPr/>
        </p:nvSpPr>
        <p:spPr>
          <a:xfrm>
            <a:off x="6494843" y="6164295"/>
            <a:ext cx="202038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Autor 1, Autor 2</a:t>
            </a:r>
          </a:p>
          <a:p>
            <a:pPr algn="ctr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  <a:p>
            <a:pPr algn="ctr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E-mail autor principal</a:t>
            </a: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8A39B69-A19C-FCCB-960B-64A54CC10C16}"/>
              </a:ext>
            </a:extLst>
          </p:cNvPr>
          <p:cNvSpPr txBox="1"/>
          <p:nvPr/>
        </p:nvSpPr>
        <p:spPr>
          <a:xfrm>
            <a:off x="1743288" y="15690109"/>
            <a:ext cx="1368000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7210EEE-70E3-0E88-D539-264EEA1B8902}"/>
              </a:ext>
            </a:extLst>
          </p:cNvPr>
          <p:cNvSpPr txBox="1"/>
          <p:nvPr/>
        </p:nvSpPr>
        <p:spPr>
          <a:xfrm>
            <a:off x="21787793" y="21664664"/>
            <a:ext cx="895964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DF816302-E552-C693-D4D2-BFB631C743C5}"/>
              </a:ext>
            </a:extLst>
          </p:cNvPr>
          <p:cNvSpPr/>
          <p:nvPr/>
        </p:nvSpPr>
        <p:spPr>
          <a:xfrm>
            <a:off x="11323571" y="9211283"/>
            <a:ext cx="9982556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4800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C417996-65DF-3053-F92F-7D4AA0673435}"/>
              </a:ext>
            </a:extLst>
          </p:cNvPr>
          <p:cNvSpPr/>
          <p:nvPr/>
        </p:nvSpPr>
        <p:spPr>
          <a:xfrm>
            <a:off x="17555598" y="17151271"/>
            <a:ext cx="1368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11F1F4F-1AF8-BB58-FA3B-EBD7065C5920}"/>
              </a:ext>
            </a:extLst>
          </p:cNvPr>
          <p:cNvSpPr txBox="1"/>
          <p:nvPr/>
        </p:nvSpPr>
        <p:spPr>
          <a:xfrm>
            <a:off x="1743288" y="10047794"/>
            <a:ext cx="13680000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>
              <a:spcAft>
                <a:spcPts val="2400"/>
              </a:spcAft>
            </a:pPr>
            <a:r>
              <a:rPr lang="pt-BR" sz="4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Texto </a:t>
            </a:r>
            <a:r>
              <a:rPr lang="pt-BR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texto</a:t>
            </a:r>
            <a:r>
              <a:rPr lang="pt-BR" sz="4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texto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47E8B7ED-1D7B-84B7-5999-C918A5344EC6}"/>
              </a:ext>
            </a:extLst>
          </p:cNvPr>
          <p:cNvSpPr/>
          <p:nvPr/>
        </p:nvSpPr>
        <p:spPr>
          <a:xfrm>
            <a:off x="17333210" y="10619938"/>
            <a:ext cx="1368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962E248-A3C2-37A5-A228-D959342E63B5}"/>
              </a:ext>
            </a:extLst>
          </p:cNvPr>
          <p:cNvSpPr txBox="1"/>
          <p:nvPr/>
        </p:nvSpPr>
        <p:spPr>
          <a:xfrm>
            <a:off x="1743288" y="21341498"/>
            <a:ext cx="1368000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349BD6BC-0CFF-45F7-374E-0363608599F9}"/>
              </a:ext>
            </a:extLst>
          </p:cNvPr>
          <p:cNvSpPr/>
          <p:nvPr/>
        </p:nvSpPr>
        <p:spPr>
          <a:xfrm>
            <a:off x="17067437" y="25278650"/>
            <a:ext cx="1368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8859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87E7999FA28AA4B8904DF3D2F34E59A" ma:contentTypeVersion="2" ma:contentTypeDescription="Crie um novo documento." ma:contentTypeScope="" ma:versionID="648fb7d16f1666dbb3b786abe862bacc">
  <xsd:schema xmlns:xsd="http://www.w3.org/2001/XMLSchema" xmlns:xs="http://www.w3.org/2001/XMLSchema" xmlns:p="http://schemas.microsoft.com/office/2006/metadata/properties" xmlns:ns1="http://schemas.microsoft.com/sharepoint/v3" xmlns:ns2="74605401-ef82-4e58-8e01-df55332c0536" targetNamespace="http://schemas.microsoft.com/office/2006/metadata/properties" ma:root="true" ma:fieldsID="903c99802534e326d53a5a5e7f416562" ns1:_="" ns2:_="">
    <xsd:import namespace="http://schemas.microsoft.com/sharepoint/v3"/>
    <xsd:import namespace="74605401-ef82-4e58-8e01-df55332c053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Resumo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5401-ef82-4e58-8e01-df55332c0536" elementFormDefault="qualified">
    <xsd:import namespace="http://schemas.microsoft.com/office/2006/documentManagement/types"/>
    <xsd:import namespace="http://schemas.microsoft.com/office/infopath/2007/PartnerControls"/>
    <xsd:element name="Resumo" ma:index="10" nillable="true" ma:displayName="Resumo" ma:internalName="Resumo">
      <xsd:simpleType>
        <xsd:restriction base="dms:Note">
          <xsd:maxLength value="255"/>
        </xsd:restriction>
      </xsd:simpleType>
    </xsd:element>
    <xsd:element name="_dlc_DocId" ma:index="11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12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ID de Persistência" ma:description="Manter a ID ao adicion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Resumo xmlns="74605401-ef82-4e58-8e01-df55332c0536" xsi:nil="true"/>
    <PublishingStartDate xmlns="http://schemas.microsoft.com/sharepoint/v3" xsi:nil="true"/>
    <_dlc_DocId xmlns="74605401-ef82-4e58-8e01-df55332c0536">Q2MPMETMKQAM-1128-208</_dlc_DocId>
    <_dlc_DocIdUrl xmlns="74605401-ef82-4e58-8e01-df55332c0536">
      <Url>http://adminnovoportal.univali.br/eventos/saude-e-esporte/_layouts/15/DocIdRedir.aspx?ID=Q2MPMETMKQAM-1128-208</Url>
      <Description>Q2MPMETMKQAM-1128-208</Description>
    </_dlc_DocIdUrl>
  </documentManagement>
</p:properties>
</file>

<file path=customXml/itemProps1.xml><?xml version="1.0" encoding="utf-8"?>
<ds:datastoreItem xmlns:ds="http://schemas.openxmlformats.org/officeDocument/2006/customXml" ds:itemID="{086C6E5E-4507-42F0-BC1F-3AFB9083DDBE}"/>
</file>

<file path=customXml/itemProps2.xml><?xml version="1.0" encoding="utf-8"?>
<ds:datastoreItem xmlns:ds="http://schemas.openxmlformats.org/officeDocument/2006/customXml" ds:itemID="{7AF42D91-1519-47CF-B81B-26297E05D702}"/>
</file>

<file path=customXml/itemProps3.xml><?xml version="1.0" encoding="utf-8"?>
<ds:datastoreItem xmlns:ds="http://schemas.openxmlformats.org/officeDocument/2006/customXml" ds:itemID="{4D7364F8-CA75-4263-B6CB-A920661E0805}"/>
</file>

<file path=customXml/itemProps4.xml><?xml version="1.0" encoding="utf-8"?>
<ds:datastoreItem xmlns:ds="http://schemas.openxmlformats.org/officeDocument/2006/customXml" ds:itemID="{20D653F4-C586-432A-A122-5057C55A9E75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119</TotalTime>
  <Words>30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 Gomes Alves</dc:creator>
  <cp:lastModifiedBy>Adriana Gomes Alves</cp:lastModifiedBy>
  <cp:revision>1</cp:revision>
  <dcterms:created xsi:type="dcterms:W3CDTF">2023-10-30T19:35:46Z</dcterms:created>
  <dcterms:modified xsi:type="dcterms:W3CDTF">2023-11-03T18:05:30Z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0x010100787E7999FA28AA4B8904DF3D2F34E59A</vt:lpwstr>
  </property>
  <property fmtid="{D5CDD505-2E9C-101B-9397-08002B2CF9AE}" pid="3" name="_dlc_DocIdItemGuid">
    <vt:lpwstr>90b00a00-9baa-4801-8b43-f86d7bc0e80d</vt:lpwstr>
  </property>
</Properties>
</file>